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74" r:id="rId3"/>
    <p:sldId id="346" r:id="rId4"/>
    <p:sldId id="376" r:id="rId5"/>
    <p:sldId id="365" r:id="rId6"/>
    <p:sldId id="336" r:id="rId7"/>
    <p:sldId id="369" r:id="rId8"/>
    <p:sldId id="370" r:id="rId9"/>
    <p:sldId id="342" r:id="rId10"/>
    <p:sldId id="372" r:id="rId11"/>
    <p:sldId id="371" r:id="rId12"/>
    <p:sldId id="375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4ECDC4"/>
    <a:srgbClr val="FF6A6B"/>
    <a:srgbClr val="FF8F8F"/>
    <a:srgbClr val="FF3F3F"/>
    <a:srgbClr val="FF0000"/>
    <a:srgbClr val="FFC000"/>
    <a:srgbClr val="C1E5F5"/>
    <a:srgbClr val="F3EA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2DC2ED-059C-4511-BA19-240A2DAF43D2}" v="70" dt="2026-10-28T06:26:38.0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6" autoAdjust="0"/>
    <p:restoredTop sz="95543" autoAdjust="0"/>
  </p:normalViewPr>
  <p:slideViewPr>
    <p:cSldViewPr snapToGrid="0">
      <p:cViewPr>
        <p:scale>
          <a:sx n="90" d="100"/>
          <a:sy n="90" d="100"/>
        </p:scale>
        <p:origin x="210" y="60"/>
      </p:cViewPr>
      <p:guideLst/>
    </p:cSldViewPr>
  </p:slideViewPr>
  <p:outlineViewPr>
    <p:cViewPr>
      <p:scale>
        <a:sx n="33" d="100"/>
        <a:sy n="33" d="100"/>
      </p:scale>
      <p:origin x="0" y="-212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민수 신" userId="01244e3f49a9ef86" providerId="LiveId" clId="{79076C9E-5B24-4510-804D-9E7E6C682D05}"/>
    <pc:docChg chg="undo custSel addSld delSld modSld sldOrd">
      <pc:chgData name="민수 신" userId="01244e3f49a9ef86" providerId="LiveId" clId="{79076C9E-5B24-4510-804D-9E7E6C682D05}" dt="2026-10-28T07:02:15.752" v="243" actId="47"/>
      <pc:docMkLst>
        <pc:docMk/>
      </pc:docMkLst>
      <pc:sldChg chg="modSp mod">
        <pc:chgData name="민수 신" userId="01244e3f49a9ef86" providerId="LiveId" clId="{79076C9E-5B24-4510-804D-9E7E6C682D05}" dt="2026-10-28T06:58:52.855" v="228" actId="113"/>
        <pc:sldMkLst>
          <pc:docMk/>
          <pc:sldMk cId="3230688369" sldId="342"/>
        </pc:sldMkLst>
        <pc:spChg chg="mod">
          <ac:chgData name="민수 신" userId="01244e3f49a9ef86" providerId="LiveId" clId="{79076C9E-5B24-4510-804D-9E7E6C682D05}" dt="2026-10-28T06:58:52.855" v="228" actId="113"/>
          <ac:spMkLst>
            <pc:docMk/>
            <pc:sldMk cId="3230688369" sldId="342"/>
            <ac:spMk id="208" creationId="{77002051-9391-42C4-AA45-265CFF288DE5}"/>
          </ac:spMkLst>
        </pc:spChg>
      </pc:sldChg>
      <pc:sldChg chg="modSp mod">
        <pc:chgData name="민수 신" userId="01244e3f49a9ef86" providerId="LiveId" clId="{79076C9E-5B24-4510-804D-9E7E6C682D05}" dt="2026-10-28T03:42:13.297" v="67" actId="20577"/>
        <pc:sldMkLst>
          <pc:docMk/>
          <pc:sldMk cId="3056626597" sldId="346"/>
        </pc:sldMkLst>
        <pc:spChg chg="mod">
          <ac:chgData name="민수 신" userId="01244e3f49a9ef86" providerId="LiveId" clId="{79076C9E-5B24-4510-804D-9E7E6C682D05}" dt="2026-10-28T03:42:13.297" v="67" actId="20577"/>
          <ac:spMkLst>
            <pc:docMk/>
            <pc:sldMk cId="3056626597" sldId="346"/>
            <ac:spMk id="26" creationId="{2EF5920E-EEAA-4456-80BB-5455110A77B5}"/>
          </ac:spMkLst>
        </pc:spChg>
      </pc:sldChg>
      <pc:sldChg chg="addSp delSp modSp mod">
        <pc:chgData name="민수 신" userId="01244e3f49a9ef86" providerId="LiveId" clId="{79076C9E-5B24-4510-804D-9E7E6C682D05}" dt="2026-10-28T07:00:02.790" v="238" actId="12"/>
        <pc:sldMkLst>
          <pc:docMk/>
          <pc:sldMk cId="4097501970" sldId="365"/>
        </pc:sldMkLst>
        <pc:spChg chg="add del mod">
          <ac:chgData name="민수 신" userId="01244e3f49a9ef86" providerId="LiveId" clId="{79076C9E-5B24-4510-804D-9E7E6C682D05}" dt="2026-10-28T03:43:53.197" v="78" actId="478"/>
          <ac:spMkLst>
            <pc:docMk/>
            <pc:sldMk cId="4097501970" sldId="365"/>
            <ac:spMk id="3" creationId="{D64E20A0-C5DD-E8C9-22EC-1BA7B06299E7}"/>
          </ac:spMkLst>
        </pc:spChg>
        <pc:spChg chg="mod">
          <ac:chgData name="민수 신" userId="01244e3f49a9ef86" providerId="LiveId" clId="{79076C9E-5B24-4510-804D-9E7E6C682D05}" dt="2026-10-28T06:23:59.153" v="213" actId="113"/>
          <ac:spMkLst>
            <pc:docMk/>
            <pc:sldMk cId="4097501970" sldId="365"/>
            <ac:spMk id="9" creationId="{F932004F-0403-6AB2-B3F1-A92B4826A51A}"/>
          </ac:spMkLst>
        </pc:spChg>
        <pc:spChg chg="mod">
          <ac:chgData name="민수 신" userId="01244e3f49a9ef86" providerId="LiveId" clId="{79076C9E-5B24-4510-804D-9E7E6C682D05}" dt="2026-10-28T07:00:02.790" v="238" actId="12"/>
          <ac:spMkLst>
            <pc:docMk/>
            <pc:sldMk cId="4097501970" sldId="365"/>
            <ac:spMk id="11" creationId="{3DABD256-F533-624A-D0A0-E4C4185CD6F1}"/>
          </ac:spMkLst>
        </pc:spChg>
        <pc:spChg chg="mod">
          <ac:chgData name="민수 신" userId="01244e3f49a9ef86" providerId="LiveId" clId="{79076C9E-5B24-4510-804D-9E7E6C682D05}" dt="2026-10-28T06:24:00.573" v="214" actId="113"/>
          <ac:spMkLst>
            <pc:docMk/>
            <pc:sldMk cId="4097501970" sldId="365"/>
            <ac:spMk id="15" creationId="{CC9FC407-4482-6974-C155-7C69334E5BA9}"/>
          </ac:spMkLst>
        </pc:spChg>
        <pc:spChg chg="mod">
          <ac:chgData name="민수 신" userId="01244e3f49a9ef86" providerId="LiveId" clId="{79076C9E-5B24-4510-804D-9E7E6C682D05}" dt="2026-10-28T06:59:56.400" v="236" actId="12"/>
          <ac:spMkLst>
            <pc:docMk/>
            <pc:sldMk cId="4097501970" sldId="365"/>
            <ac:spMk id="17" creationId="{64FA6D7F-506C-BC72-C6D2-13FA0E8F426F}"/>
          </ac:spMkLst>
        </pc:spChg>
      </pc:sldChg>
      <pc:sldChg chg="modSp mod">
        <pc:chgData name="민수 신" userId="01244e3f49a9ef86" providerId="LiveId" clId="{79076C9E-5B24-4510-804D-9E7E6C682D05}" dt="2026-10-28T06:26:38.046" v="227" actId="113"/>
        <pc:sldMkLst>
          <pc:docMk/>
          <pc:sldMk cId="500436212" sldId="371"/>
        </pc:sldMkLst>
        <pc:spChg chg="mod">
          <ac:chgData name="민수 신" userId="01244e3f49a9ef86" providerId="LiveId" clId="{79076C9E-5B24-4510-804D-9E7E6C682D05}" dt="2026-10-28T04:32:39.433" v="113" actId="122"/>
          <ac:spMkLst>
            <pc:docMk/>
            <pc:sldMk cId="500436212" sldId="371"/>
            <ac:spMk id="8" creationId="{7B40CD8E-93B5-CBF8-43C9-E4EE5754C2FE}"/>
          </ac:spMkLst>
        </pc:spChg>
        <pc:spChg chg="mod">
          <ac:chgData name="민수 신" userId="01244e3f49a9ef86" providerId="LiveId" clId="{79076C9E-5B24-4510-804D-9E7E6C682D05}" dt="2026-10-28T06:26:38.046" v="227" actId="113"/>
          <ac:spMkLst>
            <pc:docMk/>
            <pc:sldMk cId="500436212" sldId="371"/>
            <ac:spMk id="208" creationId="{03D2AA33-5740-4B87-6F4F-F04040C1ED14}"/>
          </ac:spMkLst>
        </pc:spChg>
      </pc:sldChg>
      <pc:sldChg chg="addSp delSp modSp add del mod">
        <pc:chgData name="민수 신" userId="01244e3f49a9ef86" providerId="LiveId" clId="{79076C9E-5B24-4510-804D-9E7E6C682D05}" dt="2026-10-28T04:48:18.184" v="190"/>
        <pc:sldMkLst>
          <pc:docMk/>
          <pc:sldMk cId="2049514289" sldId="372"/>
        </pc:sldMkLst>
        <pc:spChg chg="add del mod">
          <ac:chgData name="민수 신" userId="01244e3f49a9ef86" providerId="LiveId" clId="{79076C9E-5B24-4510-804D-9E7E6C682D05}" dt="2026-10-28T04:33:27.441" v="119" actId="478"/>
          <ac:spMkLst>
            <pc:docMk/>
            <pc:sldMk cId="2049514289" sldId="372"/>
            <ac:spMk id="2" creationId="{9B822CCB-D895-7929-B6C7-2ECCF23FD007}"/>
          </ac:spMkLst>
        </pc:spChg>
        <pc:spChg chg="add mod">
          <ac:chgData name="민수 신" userId="01244e3f49a9ef86" providerId="LiveId" clId="{79076C9E-5B24-4510-804D-9E7E6C682D05}" dt="2026-10-28T04:34:47.822" v="150" actId="122"/>
          <ac:spMkLst>
            <pc:docMk/>
            <pc:sldMk cId="2049514289" sldId="372"/>
            <ac:spMk id="3" creationId="{62771669-E3D2-4B1B-8E58-1C0DBECDAFC4}"/>
          </ac:spMkLst>
        </pc:spChg>
        <pc:spChg chg="add mod">
          <ac:chgData name="민수 신" userId="01244e3f49a9ef86" providerId="LiveId" clId="{79076C9E-5B24-4510-804D-9E7E6C682D05}" dt="2026-10-28T04:34:24.544" v="141" actId="571"/>
          <ac:spMkLst>
            <pc:docMk/>
            <pc:sldMk cId="2049514289" sldId="372"/>
            <ac:spMk id="6" creationId="{6D947C85-7A4C-22C1-AD3E-863C9FBF8442}"/>
          </ac:spMkLst>
        </pc:spChg>
        <pc:spChg chg="add mod">
          <ac:chgData name="민수 신" userId="01244e3f49a9ef86" providerId="LiveId" clId="{79076C9E-5B24-4510-804D-9E7E6C682D05}" dt="2026-10-28T04:34:44.346" v="149" actId="122"/>
          <ac:spMkLst>
            <pc:docMk/>
            <pc:sldMk cId="2049514289" sldId="372"/>
            <ac:spMk id="7" creationId="{FC4D329D-0F4E-F319-880A-DF6603744A32}"/>
          </ac:spMkLst>
        </pc:spChg>
        <pc:spChg chg="add mod">
          <ac:chgData name="민수 신" userId="01244e3f49a9ef86" providerId="LiveId" clId="{79076C9E-5B24-4510-804D-9E7E6C682D05}" dt="2026-10-28T04:35:01.556" v="166" actId="20577"/>
          <ac:spMkLst>
            <pc:docMk/>
            <pc:sldMk cId="2049514289" sldId="372"/>
            <ac:spMk id="8" creationId="{4C2CB93E-3426-ECD8-B597-BF2CCE1E2C4A}"/>
          </ac:spMkLst>
        </pc:spChg>
        <pc:spChg chg="add mod">
          <ac:chgData name="민수 신" userId="01244e3f49a9ef86" providerId="LiveId" clId="{79076C9E-5B24-4510-804D-9E7E6C682D05}" dt="2026-10-28T04:35:22.330" v="173" actId="20577"/>
          <ac:spMkLst>
            <pc:docMk/>
            <pc:sldMk cId="2049514289" sldId="372"/>
            <ac:spMk id="9" creationId="{6966778C-0A3B-43A4-03D9-F747FF526468}"/>
          </ac:spMkLst>
        </pc:spChg>
        <pc:spChg chg="add mod">
          <ac:chgData name="민수 신" userId="01244e3f49a9ef86" providerId="LiveId" clId="{79076C9E-5B24-4510-804D-9E7E6C682D05}" dt="2026-10-28T04:48:18.184" v="190"/>
          <ac:spMkLst>
            <pc:docMk/>
            <pc:sldMk cId="2049514289" sldId="372"/>
            <ac:spMk id="10" creationId="{BEE7CE7C-BB90-A0DD-2B6C-EAF462A21EDD}"/>
          </ac:spMkLst>
        </pc:spChg>
        <pc:spChg chg="add del mod">
          <ac:chgData name="민수 신" userId="01244e3f49a9ef86" providerId="LiveId" clId="{79076C9E-5B24-4510-804D-9E7E6C682D05}" dt="2026-10-28T04:32:20.693" v="111" actId="478"/>
          <ac:spMkLst>
            <pc:docMk/>
            <pc:sldMk cId="2049514289" sldId="372"/>
            <ac:spMk id="14" creationId="{84EC2AFA-6C9F-C52A-21ED-5185425E2BA6}"/>
          </ac:spMkLst>
        </pc:spChg>
        <pc:spChg chg="add mod">
          <ac:chgData name="민수 신" userId="01244e3f49a9ef86" providerId="LiveId" clId="{79076C9E-5B24-4510-804D-9E7E6C682D05}" dt="2026-10-28T04:28:15.475" v="104" actId="20577"/>
          <ac:spMkLst>
            <pc:docMk/>
            <pc:sldMk cId="2049514289" sldId="372"/>
            <ac:spMk id="16" creationId="{3145829C-B1AA-45B1-A820-18266494C48D}"/>
          </ac:spMkLst>
        </pc:spChg>
        <pc:picChg chg="add mod">
          <ac:chgData name="민수 신" userId="01244e3f49a9ef86" providerId="LiveId" clId="{79076C9E-5B24-4510-804D-9E7E6C682D05}" dt="2026-10-28T04:34:24.544" v="141" actId="571"/>
          <ac:picMkLst>
            <pc:docMk/>
            <pc:sldMk cId="2049514289" sldId="372"/>
            <ac:picMk id="4" creationId="{3DFF802E-56E8-279C-4742-BCA543F59AF3}"/>
          </ac:picMkLst>
        </pc:picChg>
        <pc:picChg chg="mod">
          <ac:chgData name="민수 신" userId="01244e3f49a9ef86" providerId="LiveId" clId="{79076C9E-5B24-4510-804D-9E7E6C682D05}" dt="2026-10-28T04:32:46.128" v="114" actId="1076"/>
          <ac:picMkLst>
            <pc:docMk/>
            <pc:sldMk cId="2049514289" sldId="372"/>
            <ac:picMk id="13" creationId="{72A131DB-6147-B4A9-8735-8C55D6B23EF9}"/>
          </ac:picMkLst>
        </pc:picChg>
      </pc:sldChg>
      <pc:sldChg chg="addSp delSp modSp del mod">
        <pc:chgData name="민수 신" userId="01244e3f49a9ef86" providerId="LiveId" clId="{79076C9E-5B24-4510-804D-9E7E6C682D05}" dt="2026-10-28T03:39:47.202" v="63" actId="47"/>
        <pc:sldMkLst>
          <pc:docMk/>
          <pc:sldMk cId="4062419630" sldId="373"/>
        </pc:sldMkLst>
        <pc:spChg chg="mod">
          <ac:chgData name="민수 신" userId="01244e3f49a9ef86" providerId="LiveId" clId="{79076C9E-5B24-4510-804D-9E7E6C682D05}" dt="2026-10-28T03:38:56.345" v="50" actId="21"/>
          <ac:spMkLst>
            <pc:docMk/>
            <pc:sldMk cId="4062419630" sldId="373"/>
            <ac:spMk id="2" creationId="{8B54B7E3-6102-BE97-23BA-58CDA104B551}"/>
          </ac:spMkLst>
        </pc:spChg>
        <pc:spChg chg="del mod">
          <ac:chgData name="민수 신" userId="01244e3f49a9ef86" providerId="LiveId" clId="{79076C9E-5B24-4510-804D-9E7E6C682D05}" dt="2026-10-28T03:26:42.049" v="4" actId="478"/>
          <ac:spMkLst>
            <pc:docMk/>
            <pc:sldMk cId="4062419630" sldId="373"/>
            <ac:spMk id="3" creationId="{BAC24BD4-07C0-2CC5-E6BD-9C56832A6FCA}"/>
          </ac:spMkLst>
        </pc:spChg>
        <pc:spChg chg="add del mod">
          <ac:chgData name="민수 신" userId="01244e3f49a9ef86" providerId="LiveId" clId="{79076C9E-5B24-4510-804D-9E7E6C682D05}" dt="2026-10-28T03:38:37.160" v="44"/>
          <ac:spMkLst>
            <pc:docMk/>
            <pc:sldMk cId="4062419630" sldId="373"/>
            <ac:spMk id="8" creationId="{DF014513-E006-D44D-A2E1-05C0CD375054}"/>
          </ac:spMkLst>
        </pc:spChg>
        <pc:picChg chg="add mod">
          <ac:chgData name="민수 신" userId="01244e3f49a9ef86" providerId="LiveId" clId="{79076C9E-5B24-4510-804D-9E7E6C682D05}" dt="2026-10-28T03:27:10.161" v="8" actId="1076"/>
          <ac:picMkLst>
            <pc:docMk/>
            <pc:sldMk cId="4062419630" sldId="373"/>
            <ac:picMk id="7" creationId="{DCBC9085-3290-DA92-B459-7FEB2FE24D83}"/>
          </ac:picMkLst>
        </pc:picChg>
      </pc:sldChg>
      <pc:sldChg chg="addSp delSp modSp mod">
        <pc:chgData name="민수 신" userId="01244e3f49a9ef86" providerId="LiveId" clId="{79076C9E-5B24-4510-804D-9E7E6C682D05}" dt="2026-10-28T03:32:22.881" v="39" actId="1076"/>
        <pc:sldMkLst>
          <pc:docMk/>
          <pc:sldMk cId="1493527760" sldId="374"/>
        </pc:sldMkLst>
        <pc:spChg chg="mod">
          <ac:chgData name="민수 신" userId="01244e3f49a9ef86" providerId="LiveId" clId="{79076C9E-5B24-4510-804D-9E7E6C682D05}" dt="2026-10-28T03:31:26.993" v="27" actId="21"/>
          <ac:spMkLst>
            <pc:docMk/>
            <pc:sldMk cId="1493527760" sldId="374"/>
            <ac:spMk id="3" creationId="{1487A304-2B99-4504-A987-05D706C195A5}"/>
          </ac:spMkLst>
        </pc:spChg>
        <pc:spChg chg="mod topLvl">
          <ac:chgData name="민수 신" userId="01244e3f49a9ef86" providerId="LiveId" clId="{79076C9E-5B24-4510-804D-9E7E6C682D05}" dt="2026-10-28T03:32:14.496" v="36" actId="164"/>
          <ac:spMkLst>
            <pc:docMk/>
            <pc:sldMk cId="1493527760" sldId="374"/>
            <ac:spMk id="29" creationId="{D1A8EE4B-6056-4F21-998E-4CA641D6B88E}"/>
          </ac:spMkLst>
        </pc:spChg>
        <pc:spChg chg="mod topLvl">
          <ac:chgData name="민수 신" userId="01244e3f49a9ef86" providerId="LiveId" clId="{79076C9E-5B24-4510-804D-9E7E6C682D05}" dt="2026-10-28T03:32:20.642" v="38" actId="164"/>
          <ac:spMkLst>
            <pc:docMk/>
            <pc:sldMk cId="1493527760" sldId="374"/>
            <ac:spMk id="31" creationId="{22885AF3-A5AF-4A10-B4EC-0323EFA3774B}"/>
          </ac:spMkLst>
        </pc:spChg>
        <pc:grpChg chg="add del mod">
          <ac:chgData name="민수 신" userId="01244e3f49a9ef86" providerId="LiveId" clId="{79076C9E-5B24-4510-804D-9E7E6C682D05}" dt="2026-10-28T03:31:58.171" v="33" actId="165"/>
          <ac:grpSpMkLst>
            <pc:docMk/>
            <pc:sldMk cId="1493527760" sldId="374"/>
            <ac:grpSpMk id="6" creationId="{59DF8B7C-318A-4F02-7AF4-EA2EE746DF0C}"/>
          </ac:grpSpMkLst>
        </pc:grpChg>
        <pc:grpChg chg="add del mod">
          <ac:chgData name="민수 신" userId="01244e3f49a9ef86" providerId="LiveId" clId="{79076C9E-5B24-4510-804D-9E7E6C682D05}" dt="2026-10-28T03:31:39.354" v="30" actId="165"/>
          <ac:grpSpMkLst>
            <pc:docMk/>
            <pc:sldMk cId="1493527760" sldId="374"/>
            <ac:grpSpMk id="7" creationId="{09A22C2A-5A0D-4D47-4E8E-29D293F7C785}"/>
          </ac:grpSpMkLst>
        </pc:grpChg>
        <pc:grpChg chg="add mod">
          <ac:chgData name="민수 신" userId="01244e3f49a9ef86" providerId="LiveId" clId="{79076C9E-5B24-4510-804D-9E7E6C682D05}" dt="2026-10-28T03:32:16.775" v="37" actId="1076"/>
          <ac:grpSpMkLst>
            <pc:docMk/>
            <pc:sldMk cId="1493527760" sldId="374"/>
            <ac:grpSpMk id="8" creationId="{3F5CB76B-F2E5-B111-2144-27FD6AFE977E}"/>
          </ac:grpSpMkLst>
        </pc:grpChg>
        <pc:grpChg chg="add mod">
          <ac:chgData name="민수 신" userId="01244e3f49a9ef86" providerId="LiveId" clId="{79076C9E-5B24-4510-804D-9E7E6C682D05}" dt="2026-10-28T03:32:22.881" v="39" actId="1076"/>
          <ac:grpSpMkLst>
            <pc:docMk/>
            <pc:sldMk cId="1493527760" sldId="374"/>
            <ac:grpSpMk id="9" creationId="{B1427C95-6882-215D-6E43-B0D58D0576AC}"/>
          </ac:grpSpMkLst>
        </pc:grpChg>
        <pc:picChg chg="mod topLvl">
          <ac:chgData name="민수 신" userId="01244e3f49a9ef86" providerId="LiveId" clId="{79076C9E-5B24-4510-804D-9E7E6C682D05}" dt="2026-10-28T03:32:14.496" v="36" actId="164"/>
          <ac:picMkLst>
            <pc:docMk/>
            <pc:sldMk cId="1493527760" sldId="374"/>
            <ac:picMk id="28" creationId="{47144904-5CE5-434D-80B6-DA631FB766FA}"/>
          </ac:picMkLst>
        </pc:picChg>
        <pc:picChg chg="mod topLvl">
          <ac:chgData name="민수 신" userId="01244e3f49a9ef86" providerId="LiveId" clId="{79076C9E-5B24-4510-804D-9E7E6C682D05}" dt="2026-10-28T03:32:20.642" v="38" actId="164"/>
          <ac:picMkLst>
            <pc:docMk/>
            <pc:sldMk cId="1493527760" sldId="374"/>
            <ac:picMk id="32" creationId="{6E908EA0-0694-46AE-BA73-13027981E15B}"/>
          </ac:picMkLst>
        </pc:picChg>
      </pc:sldChg>
      <pc:sldChg chg="modSp add del mod">
        <pc:chgData name="민수 신" userId="01244e3f49a9ef86" providerId="LiveId" clId="{79076C9E-5B24-4510-804D-9E7E6C682D05}" dt="2026-10-28T06:21:26.209" v="205" actId="1035"/>
        <pc:sldMkLst>
          <pc:docMk/>
          <pc:sldMk cId="3636174750" sldId="375"/>
        </pc:sldMkLst>
        <pc:spChg chg="mod">
          <ac:chgData name="민수 신" userId="01244e3f49a9ef86" providerId="LiveId" clId="{79076C9E-5B24-4510-804D-9E7E6C682D05}" dt="2026-10-28T04:53:09.078" v="203" actId="20577"/>
          <ac:spMkLst>
            <pc:docMk/>
            <pc:sldMk cId="3636174750" sldId="375"/>
            <ac:spMk id="208" creationId="{8C024104-7F18-0A60-8E80-E57E1AC2059C}"/>
          </ac:spMkLst>
        </pc:spChg>
        <pc:spChg chg="mod">
          <ac:chgData name="민수 신" userId="01244e3f49a9ef86" providerId="LiveId" clId="{79076C9E-5B24-4510-804D-9E7E6C682D05}" dt="2026-10-28T06:21:26.209" v="205" actId="1035"/>
          <ac:spMkLst>
            <pc:docMk/>
            <pc:sldMk cId="3636174750" sldId="375"/>
            <ac:spMk id="209" creationId="{7CFCDDC6-2DFE-6347-B55E-2B8524941413}"/>
          </ac:spMkLst>
        </pc:spChg>
      </pc:sldChg>
      <pc:sldChg chg="addSp delSp modSp add mod">
        <pc:chgData name="민수 신" userId="01244e3f49a9ef86" providerId="LiveId" clId="{79076C9E-5B24-4510-804D-9E7E6C682D05}" dt="2026-10-28T06:22:07.936" v="210" actId="1035"/>
        <pc:sldMkLst>
          <pc:docMk/>
          <pc:sldMk cId="2803024980" sldId="376"/>
        </pc:sldMkLst>
        <pc:spChg chg="mod">
          <ac:chgData name="민수 신" userId="01244e3f49a9ef86" providerId="LiveId" clId="{79076C9E-5B24-4510-804D-9E7E6C682D05}" dt="2026-10-28T06:22:07.936" v="210" actId="1035"/>
          <ac:spMkLst>
            <pc:docMk/>
            <pc:sldMk cId="2803024980" sldId="376"/>
            <ac:spMk id="2" creationId="{2F7AA179-EA1E-5AE4-0A4E-078283EEA8C0}"/>
          </ac:spMkLst>
        </pc:spChg>
        <pc:spChg chg="mod">
          <ac:chgData name="민수 신" userId="01244e3f49a9ef86" providerId="LiveId" clId="{79076C9E-5B24-4510-804D-9E7E6C682D05}" dt="2026-10-28T03:39:01.227" v="52"/>
          <ac:spMkLst>
            <pc:docMk/>
            <pc:sldMk cId="2803024980" sldId="376"/>
            <ac:spMk id="4" creationId="{BD8DD4D2-7367-80AC-6041-4E744F7A8050}"/>
          </ac:spMkLst>
        </pc:spChg>
        <pc:spChg chg="mod">
          <ac:chgData name="민수 신" userId="01244e3f49a9ef86" providerId="LiveId" clId="{79076C9E-5B24-4510-804D-9E7E6C682D05}" dt="2026-10-28T03:40:05.144" v="65"/>
          <ac:spMkLst>
            <pc:docMk/>
            <pc:sldMk cId="2803024980" sldId="376"/>
            <ac:spMk id="5" creationId="{7C71F661-6E83-E838-8A00-07E845708D76}"/>
          </ac:spMkLst>
        </pc:spChg>
        <pc:spChg chg="add mod">
          <ac:chgData name="민수 신" userId="01244e3f49a9ef86" providerId="LiveId" clId="{79076C9E-5B24-4510-804D-9E7E6C682D05}" dt="2026-10-28T03:42:44.771" v="74" actId="12788"/>
          <ac:spMkLst>
            <pc:docMk/>
            <pc:sldMk cId="2803024980" sldId="376"/>
            <ac:spMk id="9" creationId="{B46D6122-E332-4F25-D258-E49CD40CAB47}"/>
          </ac:spMkLst>
        </pc:spChg>
        <pc:spChg chg="del">
          <ac:chgData name="민수 신" userId="01244e3f49a9ef86" providerId="LiveId" clId="{79076C9E-5B24-4510-804D-9E7E6C682D05}" dt="2026-10-28T03:39:06.864" v="53" actId="478"/>
          <ac:spMkLst>
            <pc:docMk/>
            <pc:sldMk cId="2803024980" sldId="376"/>
            <ac:spMk id="26" creationId="{0FDCCA48-565E-43D2-69B2-D9D13CBBBFA3}"/>
          </ac:spMkLst>
        </pc:spChg>
        <pc:spChg chg="del">
          <ac:chgData name="민수 신" userId="01244e3f49a9ef86" providerId="LiveId" clId="{79076C9E-5B24-4510-804D-9E7E6C682D05}" dt="2026-10-28T03:39:06.864" v="53" actId="478"/>
          <ac:spMkLst>
            <pc:docMk/>
            <pc:sldMk cId="2803024980" sldId="376"/>
            <ac:spMk id="37" creationId="{F3150896-8390-F0AC-136D-4D2EBB657B25}"/>
          </ac:spMkLst>
        </pc:spChg>
        <pc:spChg chg="del">
          <ac:chgData name="민수 신" userId="01244e3f49a9ef86" providerId="LiveId" clId="{79076C9E-5B24-4510-804D-9E7E6C682D05}" dt="2026-10-28T03:39:06.864" v="53" actId="478"/>
          <ac:spMkLst>
            <pc:docMk/>
            <pc:sldMk cId="2803024980" sldId="376"/>
            <ac:spMk id="39" creationId="{969FCDB7-9367-020A-0DED-14C9AFE66A42}"/>
          </ac:spMkLst>
        </pc:spChg>
        <pc:spChg chg="del">
          <ac:chgData name="민수 신" userId="01244e3f49a9ef86" providerId="LiveId" clId="{79076C9E-5B24-4510-804D-9E7E6C682D05}" dt="2026-10-28T03:39:06.864" v="53" actId="478"/>
          <ac:spMkLst>
            <pc:docMk/>
            <pc:sldMk cId="2803024980" sldId="376"/>
            <ac:spMk id="50" creationId="{4826649A-6506-6D7E-03CA-CC0741D345D3}"/>
          </ac:spMkLst>
        </pc:spChg>
        <pc:picChg chg="add mod">
          <ac:chgData name="민수 신" userId="01244e3f49a9ef86" providerId="LiveId" clId="{79076C9E-5B24-4510-804D-9E7E6C682D05}" dt="2026-10-28T04:28:50.947" v="107" actId="1076"/>
          <ac:picMkLst>
            <pc:docMk/>
            <pc:sldMk cId="2803024980" sldId="376"/>
            <ac:picMk id="7" creationId="{DFCACF94-6B54-85C9-B185-36D35B85043D}"/>
          </ac:picMkLst>
        </pc:picChg>
        <pc:picChg chg="del">
          <ac:chgData name="민수 신" userId="01244e3f49a9ef86" providerId="LiveId" clId="{79076C9E-5B24-4510-804D-9E7E6C682D05}" dt="2026-10-28T03:39:06.864" v="53" actId="478"/>
          <ac:picMkLst>
            <pc:docMk/>
            <pc:sldMk cId="2803024980" sldId="376"/>
            <ac:picMk id="13" creationId="{E73C5372-AF34-7C9C-0EA5-58410114A00A}"/>
          </ac:picMkLst>
        </pc:picChg>
        <pc:picChg chg="del">
          <ac:chgData name="민수 신" userId="01244e3f49a9ef86" providerId="LiveId" clId="{79076C9E-5B24-4510-804D-9E7E6C682D05}" dt="2026-10-28T03:39:10.376" v="54" actId="478"/>
          <ac:picMkLst>
            <pc:docMk/>
            <pc:sldMk cId="2803024980" sldId="376"/>
            <ac:picMk id="15" creationId="{33D00A8A-43E9-76B8-8793-C6084FAE148C}"/>
          </ac:picMkLst>
        </pc:picChg>
        <pc:picChg chg="del">
          <ac:chgData name="민수 신" userId="01244e3f49a9ef86" providerId="LiveId" clId="{79076C9E-5B24-4510-804D-9E7E6C682D05}" dt="2026-10-28T03:39:06.864" v="53" actId="478"/>
          <ac:picMkLst>
            <pc:docMk/>
            <pc:sldMk cId="2803024980" sldId="376"/>
            <ac:picMk id="21" creationId="{34264348-6217-3A10-FC35-F1C69FB598EC}"/>
          </ac:picMkLst>
        </pc:picChg>
        <pc:picChg chg="del">
          <ac:chgData name="민수 신" userId="01244e3f49a9ef86" providerId="LiveId" clId="{79076C9E-5B24-4510-804D-9E7E6C682D05}" dt="2026-10-28T03:39:06.864" v="53" actId="478"/>
          <ac:picMkLst>
            <pc:docMk/>
            <pc:sldMk cId="2803024980" sldId="376"/>
            <ac:picMk id="36" creationId="{6BB00647-EC27-6238-5EF1-82CA8DAA47E4}"/>
          </ac:picMkLst>
        </pc:picChg>
        <pc:picChg chg="del">
          <ac:chgData name="민수 신" userId="01244e3f49a9ef86" providerId="LiveId" clId="{79076C9E-5B24-4510-804D-9E7E6C682D05}" dt="2026-10-28T03:39:06.864" v="53" actId="478"/>
          <ac:picMkLst>
            <pc:docMk/>
            <pc:sldMk cId="2803024980" sldId="376"/>
            <ac:picMk id="45" creationId="{8CD94FAF-3CA4-644A-1F33-BE2074F351F1}"/>
          </ac:picMkLst>
        </pc:picChg>
        <pc:picChg chg="del">
          <ac:chgData name="민수 신" userId="01244e3f49a9ef86" providerId="LiveId" clId="{79076C9E-5B24-4510-804D-9E7E6C682D05}" dt="2026-10-28T03:39:06.864" v="53" actId="478"/>
          <ac:picMkLst>
            <pc:docMk/>
            <pc:sldMk cId="2803024980" sldId="376"/>
            <ac:picMk id="51" creationId="{0322161E-D1B6-607F-39D2-8ADD7DFAE4BF}"/>
          </ac:picMkLst>
        </pc:picChg>
        <pc:picChg chg="del">
          <ac:chgData name="민수 신" userId="01244e3f49a9ef86" providerId="LiveId" clId="{79076C9E-5B24-4510-804D-9E7E6C682D05}" dt="2026-10-28T03:39:06.864" v="53" actId="478"/>
          <ac:picMkLst>
            <pc:docMk/>
            <pc:sldMk cId="2803024980" sldId="376"/>
            <ac:picMk id="52" creationId="{1FFDD277-30E2-33AE-9380-EE3523407DF7}"/>
          </ac:picMkLst>
        </pc:picChg>
      </pc:sldChg>
      <pc:sldChg chg="delSp new del mod ord">
        <pc:chgData name="민수 신" userId="01244e3f49a9ef86" providerId="LiveId" clId="{79076C9E-5B24-4510-804D-9E7E6C682D05}" dt="2026-10-28T07:02:15.752" v="243" actId="47"/>
        <pc:sldMkLst>
          <pc:docMk/>
          <pc:sldMk cId="3340005730" sldId="377"/>
        </pc:sldMkLst>
        <pc:spChg chg="del">
          <ac:chgData name="민수 신" userId="01244e3f49a9ef86" providerId="LiveId" clId="{79076C9E-5B24-4510-804D-9E7E6C682D05}" dt="2026-10-28T07:02:07.305" v="242" actId="478"/>
          <ac:spMkLst>
            <pc:docMk/>
            <pc:sldMk cId="3340005730" sldId="377"/>
            <ac:spMk id="2" creationId="{E58DE2FC-E153-6A3E-1AB6-51FDFE536923}"/>
          </ac:spMkLst>
        </pc:spChg>
        <pc:spChg chg="del">
          <ac:chgData name="민수 신" userId="01244e3f49a9ef86" providerId="LiveId" clId="{79076C9E-5B24-4510-804D-9E7E6C682D05}" dt="2026-10-28T07:02:07.305" v="242" actId="478"/>
          <ac:spMkLst>
            <pc:docMk/>
            <pc:sldMk cId="3340005730" sldId="377"/>
            <ac:spMk id="3" creationId="{38A1687E-A655-B8AC-F2A7-CB6DBA81B163}"/>
          </ac:spMkLst>
        </pc:spChg>
        <pc:spChg chg="del">
          <ac:chgData name="민수 신" userId="01244e3f49a9ef86" providerId="LiveId" clId="{79076C9E-5B24-4510-804D-9E7E6C682D05}" dt="2026-10-28T07:02:07.305" v="242" actId="478"/>
          <ac:spMkLst>
            <pc:docMk/>
            <pc:sldMk cId="3340005730" sldId="377"/>
            <ac:spMk id="4" creationId="{E66939EB-0600-0032-9144-0B1DDC56B842}"/>
          </ac:spMkLst>
        </pc:spChg>
        <pc:spChg chg="del">
          <ac:chgData name="민수 신" userId="01244e3f49a9ef86" providerId="LiveId" clId="{79076C9E-5B24-4510-804D-9E7E6C682D05}" dt="2026-10-28T07:02:07.305" v="242" actId="478"/>
          <ac:spMkLst>
            <pc:docMk/>
            <pc:sldMk cId="3340005730" sldId="377"/>
            <ac:spMk id="5" creationId="{90A33912-5710-3739-93F1-51B0C69BC61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72E69-1F42-4713-9BA9-62276E69981E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644C4-DF10-460D-B634-E52DE768225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865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44C4-DF10-460D-B634-E52DE768225E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1359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Fr</a:t>
            </a:r>
            <a:r>
              <a:rPr lang="ko-KR" altLang="en-US" dirty="0"/>
              <a:t>은 하나의 인코더로 구성되며 얼굴 이미지의 신원을 대표하는 하나의 벡터로 함축하는 모델이다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누군가의 감시</a:t>
            </a:r>
            <a:r>
              <a:rPr lang="en-US" altLang="ko-KR" dirty="0"/>
              <a:t>, </a:t>
            </a:r>
            <a:r>
              <a:rPr lang="ko-KR" altLang="en-US" dirty="0"/>
              <a:t>추적 </a:t>
            </a:r>
            <a:r>
              <a:rPr lang="en-US" altLang="ko-KR" dirty="0"/>
              <a:t>/ </a:t>
            </a:r>
            <a:r>
              <a:rPr lang="ko-KR" altLang="en-US" dirty="0"/>
              <a:t>보안 시스템 통과와 같이 어떤 개인의 신원이 </a:t>
            </a:r>
            <a:r>
              <a:rPr lang="ko-KR" altLang="en-US" dirty="0" err="1"/>
              <a:t>필요할때</a:t>
            </a:r>
            <a:r>
              <a:rPr lang="ko-KR" altLang="en-US" dirty="0"/>
              <a:t> 많이 사용된다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44C4-DF10-460D-B634-E52DE768225E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098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(</a:t>
            </a:r>
            <a:r>
              <a:rPr lang="ko-KR" altLang="en-US" dirty="0"/>
              <a:t>교란 기법 설명</a:t>
            </a:r>
            <a:r>
              <a:rPr lang="en-US" altLang="ko-KR" dirty="0"/>
              <a:t>)</a:t>
            </a:r>
            <a:r>
              <a:rPr lang="ko-KR" altLang="en-US" dirty="0"/>
              <a:t>비식별화 방법  중</a:t>
            </a:r>
            <a:r>
              <a:rPr lang="en-US" altLang="ko-KR" dirty="0"/>
              <a:t> </a:t>
            </a:r>
            <a:r>
              <a:rPr lang="ko-KR" altLang="en-US" dirty="0"/>
              <a:t>개인의 </a:t>
            </a:r>
            <a:r>
              <a:rPr lang="en-US" altLang="ko-KR" dirty="0"/>
              <a:t>identity</a:t>
            </a:r>
            <a:r>
              <a:rPr lang="ko-KR" altLang="en-US" dirty="0"/>
              <a:t>를 바꾸지 않으면서 미세한 노이즈를 입히는 교란 기법이 있습니다</a:t>
            </a:r>
            <a:r>
              <a:rPr lang="en-US" altLang="ko-KR" dirty="0"/>
              <a:t>.(</a:t>
            </a:r>
            <a:r>
              <a:rPr lang="ko-KR" altLang="en-US" dirty="0"/>
              <a:t>사진을 보여주며 설명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현존하는 교란 기법은 개인의 신원을 해치지 않는데도</a:t>
            </a:r>
            <a:r>
              <a:rPr lang="en-US" altLang="ko-KR" dirty="0"/>
              <a:t>, </a:t>
            </a:r>
            <a:r>
              <a:rPr lang="ko-KR" altLang="en-US" dirty="0"/>
              <a:t>그 입힌 노이즈나 후처리가 부자연스러워 실제 분야에서 적용하기에 부담스러운 문제가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그래서 현실에 적용가능한 자연스러운 비식별화 교란 기법이 필요합니다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44C4-DF10-460D-B634-E52DE768225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414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91A82-1A8A-1FD7-40A0-AD66A12D5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86D47F9-30FB-A671-9C2B-C6A5DEF4F8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6091B11-1878-A380-FF03-DCED7C945B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(</a:t>
            </a:r>
            <a:r>
              <a:rPr lang="ko-KR" altLang="en-US" dirty="0"/>
              <a:t>교란 기법 설명</a:t>
            </a:r>
            <a:r>
              <a:rPr lang="en-US" altLang="ko-KR" dirty="0"/>
              <a:t>)</a:t>
            </a:r>
            <a:r>
              <a:rPr lang="ko-KR" altLang="en-US" dirty="0"/>
              <a:t>비식별화 방법  중</a:t>
            </a:r>
            <a:r>
              <a:rPr lang="en-US" altLang="ko-KR" dirty="0"/>
              <a:t> </a:t>
            </a:r>
            <a:r>
              <a:rPr lang="ko-KR" altLang="en-US" dirty="0"/>
              <a:t>개인의 </a:t>
            </a:r>
            <a:r>
              <a:rPr lang="en-US" altLang="ko-KR" dirty="0"/>
              <a:t>identity</a:t>
            </a:r>
            <a:r>
              <a:rPr lang="ko-KR" altLang="en-US" dirty="0"/>
              <a:t>를 바꾸지 않으면서 미세한 노이즈를 입히는 교란 기법이 있습니다</a:t>
            </a:r>
            <a:r>
              <a:rPr lang="en-US" altLang="ko-KR" dirty="0"/>
              <a:t>.(</a:t>
            </a:r>
            <a:r>
              <a:rPr lang="ko-KR" altLang="en-US" dirty="0"/>
              <a:t>사진을 보여주며 설명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현존하는 교란 기법은 개인의 신원을 해치지 않는데도</a:t>
            </a:r>
            <a:r>
              <a:rPr lang="en-US" altLang="ko-KR" dirty="0"/>
              <a:t>, </a:t>
            </a:r>
            <a:r>
              <a:rPr lang="ko-KR" altLang="en-US" dirty="0"/>
              <a:t>그 입힌 노이즈나 후처리가 부자연스러워 실제 분야에서 적용하기에 부담스러운 문제가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그래서 현실에 적용가능한 자연스러운 비식별화 교란 기법이 필요합니다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DA5FA2E-FB84-D35D-3DAF-F3A3B307CB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44C4-DF10-460D-B634-E52DE768225E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1472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44C4-DF10-460D-B634-E52DE768225E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098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44C4-DF10-460D-B634-E52DE768225E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043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DD6C0-3815-C60F-CC7C-4C5C8F56F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E534515-33B6-02F6-BD22-BBCF7225D9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7F979AA-EFA6-BE23-C09E-72756F4A8F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F1B8632-2758-B664-70A7-BAC9F11D7E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44C4-DF10-460D-B634-E52DE768225E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4655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18C4E-633E-5D8E-1275-037D6E169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0972133-3AF2-801F-1288-35102D714A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3267C52-BC82-BDE5-95AF-B19B2EC75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237B62A-BBA3-8C81-E800-C762CB73E1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44C4-DF10-460D-B634-E52DE768225E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9372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44C4-DF10-460D-B634-E52DE768225E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067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643E7-531D-5C8A-CD94-D15A4D133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62C52C8-5FC4-B7E1-2850-92608CC263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9111F-4F9A-68AD-3026-FC64E83DF0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01369CE-F4C5-4963-8A20-675C5F4624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44C4-DF10-460D-B634-E52DE768225E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4618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A22E1-D261-F07C-5937-F58934BCA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219D159-8342-2F56-E07B-DCF37D6319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61E76D0-06F4-755A-1D29-00C4472F8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5EDF33-F819-6A92-FB63-A9AC783A1B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44C4-DF10-460D-B634-E52DE768225E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5915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ED106-375E-E9B6-78F3-39700A93F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AAD1F4C-BC12-EA8E-0F69-DE1F9AEBD2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A64168B-21C8-8002-5995-2BA867A504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DFEC408-7D62-3875-2B32-E29C1CE95E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644C4-DF10-460D-B634-E52DE768225E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6891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FD76FC-C4FE-D9A9-2357-CC31C44EFA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2DF40A9-1A1E-7615-1A04-5703DD6809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CB58B8F-67C8-5D45-50BC-8EBAC70FC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1FC230-2422-83B2-D94F-4EDBD3B8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1C1138-EA4A-7386-532E-9DC78B7C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8">
            <a:extLst>
              <a:ext uri="{FF2B5EF4-FFF2-40B4-BE49-F238E27FC236}">
                <a16:creationId xmlns:a16="http://schemas.microsoft.com/office/drawing/2014/main" id="{5E2CFF49-5263-9316-B1C7-CBA8A190BC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153" y="207963"/>
            <a:ext cx="3179247" cy="365125"/>
          </a:xfrm>
          <a:prstGeom prst="rect">
            <a:avLst/>
          </a:prstGeom>
        </p:spPr>
      </p:pic>
      <p:pic>
        <p:nvPicPr>
          <p:cNvPr id="8" name="그림 10" descr="그래픽, 새, 클립아트, 디자인이(가) 표시된 사진&#10;&#10;자동 생성된 설명">
            <a:extLst>
              <a:ext uri="{FF2B5EF4-FFF2-40B4-BE49-F238E27FC236}">
                <a16:creationId xmlns:a16="http://schemas.microsoft.com/office/drawing/2014/main" id="{C78691BD-5645-EDD1-2EFF-8CE929D1C5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044" y="8040"/>
            <a:ext cx="667512" cy="57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59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E91A59-3E4D-D4D5-CCFE-4CBD4A3F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A55408-A471-C61D-EEC5-9CD050D35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02EA53-248B-2D58-F9D0-8172113C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9245837" cy="365125"/>
          </a:xfrm>
        </p:spPr>
        <p:txBody>
          <a:bodyPr/>
          <a:lstStyle>
            <a:lvl1pPr algn="just">
              <a:defRPr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A9E6926-490E-F167-18FC-0E9B9412A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4594" y="6356350"/>
            <a:ext cx="97920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5F349B-0357-4DB1-9371-A75EC49A757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31274BE-787C-3BA2-A853-7F4F06623B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2052" y="107010"/>
            <a:ext cx="2145083" cy="246355"/>
          </a:xfrm>
          <a:prstGeom prst="rect">
            <a:avLst/>
          </a:prstGeom>
        </p:spPr>
      </p:pic>
      <p:pic>
        <p:nvPicPr>
          <p:cNvPr id="11" name="그림 10" descr="그래픽, 새, 클립아트, 디자인이(가) 표시된 사진&#10;&#10;자동 생성된 설명">
            <a:extLst>
              <a:ext uri="{FF2B5EF4-FFF2-40B4-BE49-F238E27FC236}">
                <a16:creationId xmlns:a16="http://schemas.microsoft.com/office/drawing/2014/main" id="{FB446B19-6D40-987E-AFA8-AC9D48D7FE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598" y="-28107"/>
            <a:ext cx="458771" cy="39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637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7E44CB-450A-5EB4-C8D3-356F2FF40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C56D3C7-A8F2-3E64-28CF-C9E1EF1CF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58A4152-5497-ECD4-452C-7D41796BE1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B66A3FD-8C5D-7174-49E8-F1828A7BD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D198A5-768D-FC60-D530-50EE9B6C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6179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93B7B2-F6AB-3BA8-32AE-2D9764A35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0BE87C7-82DE-A220-543B-7DF0CF4165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900"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12DF111-D769-6564-37A9-47485B66A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900"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739CCD5-634B-3CBC-D14B-9C4DD4DCE8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CAAA6F1-1A14-01AA-1B12-525403EDF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2D802B7-93F7-0B8D-02D8-1ECA4138F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521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682C42-95D9-9139-A3E7-5059991D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2B34A87-8159-5F48-732F-B54F7A61C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20C39CB-BC3D-7CCD-96C6-06E392E4E8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5B5283D-C512-0E42-801D-F5234DBA5A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2B38CB6-DB98-533E-8F7F-4EE02CDFBA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E65BA0C-91C0-8947-8F09-029C8A5AAC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B9008B7-E470-A862-0A17-85CD5C8B8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5980952-EFA3-078C-976A-F0AFB164A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871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C2E595-D8C9-75D1-057E-E36DAEABF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5D511C8-D4DE-FE20-3784-7CF233B7BD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D033063-01CC-91F6-9940-0FCDA6953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B22E2D5-2F30-780B-905C-8B06C0364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2465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6A59C38-9BF6-C98E-85A1-25D307DB37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BB9D264-A867-E2F5-8B85-683F92428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75BD910-83B2-7502-488F-7F3DD3963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0863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78FCAA-75CB-2404-51B8-8C00A500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6335A9E-809D-C55F-0029-DEB35DB1F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9CEC986-0CA3-2634-697B-4944A0433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64D58EA-11DA-5507-693A-5420010255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5057F09-E72F-7D52-E859-86EB607E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B53B5F2-7D26-F8C4-D5AC-F672E88EB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263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6AD496-B710-44C3-20EE-0DC861850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55DF19D-4BEB-7220-FCC4-801F7A4706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CCBA5C7-EDBF-9F34-6B91-4A899BC797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17A61D1-E487-8A9D-7D0B-7DC8FED975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D8D1DF3-B25C-A877-744B-DAB26B5A9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8EE1FC1-3DD6-0C72-8B1B-957CEAD1A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332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0E18DC-CFAB-38CE-2743-BBA56577B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A870928-8386-5FAB-0AC9-E90B724974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511BFA2-6D6B-110B-55C5-47B43848CA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47E76C6-271C-704D-E15C-30D4A81D6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4E90B80-27C6-6205-A21B-4156CBC0A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987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9059548-6944-B538-3184-806122688A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34A8F35-6343-4417-1F36-3B860E77DE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6AA5277-7871-FF12-4124-CED5E4CB3B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E0BB253-F769-FA9D-3345-44CF34E6F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C4AE69A-F625-7E1E-ED64-69A86DD11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7045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C5CDBB1-6179-E57D-B357-ACA01E2B6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130EB99-B3AB-E777-8232-25BC21FAE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6BB14A-B495-08D5-82D2-0B39927C3B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92971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EF30652-2575-5DA9-FC97-5FE3032E5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08778" y="6356350"/>
            <a:ext cx="9450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5F349B-0357-4DB1-9371-A75EC49A75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7883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126F39-9B69-F834-8233-972791E01F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altLang="ko-KR" sz="2900" dirty="0" err="1"/>
              <a:t>StealthWarp</a:t>
            </a:r>
            <a:r>
              <a:rPr lang="en-US" altLang="ko-KR" sz="2900" dirty="0"/>
              <a:t>: Repurposing Field-of-View Distortion as an Adversarial Attack on Face Recognition	</a:t>
            </a:r>
            <a:endParaRPr lang="ko-KR" altLang="en-US" sz="2900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1787CC8-328C-8144-02B1-79CE3F2E8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E0D74A5-A9F0-DBBB-A67F-472F6229A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7D6D8A-EB73-4317-4567-EACD1C241868}"/>
              </a:ext>
            </a:extLst>
          </p:cNvPr>
          <p:cNvSpPr txBox="1"/>
          <p:nvPr/>
        </p:nvSpPr>
        <p:spPr>
          <a:xfrm>
            <a:off x="1353477" y="3284370"/>
            <a:ext cx="9247694" cy="652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aseline="30000" dirty="0"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ko-KR" dirty="0">
                <a:ea typeface="Calibri" panose="020F0502020204030204" pitchFamily="34" charset="0"/>
                <a:cs typeface="Calibri" panose="020F0502020204030204" pitchFamily="34" charset="0"/>
              </a:rPr>
              <a:t>Minsu Shin, </a:t>
            </a:r>
            <a:r>
              <a:rPr lang="en-US" baseline="30000" dirty="0"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Seongmin Lee, </a:t>
            </a:r>
            <a:r>
              <a:rPr lang="en-US" baseline="30000" dirty="0"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ko-KR" altLang="ko-KR" dirty="0" err="1"/>
              <a:t>Jinhyeong</a:t>
            </a:r>
            <a:r>
              <a:rPr lang="ko-KR" altLang="ko-KR" dirty="0"/>
              <a:t> </a:t>
            </a:r>
            <a:r>
              <a:rPr lang="ko-KR" altLang="ko-KR" dirty="0" err="1"/>
              <a:t>Park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aseline="30000" dirty="0"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ko-KR" altLang="ko-KR" dirty="0" err="1"/>
              <a:t>Soon</a:t>
            </a:r>
            <a:r>
              <a:rPr lang="ko-KR" altLang="ko-KR" dirty="0"/>
              <a:t> </a:t>
            </a:r>
            <a:r>
              <a:rPr lang="ko-KR" altLang="ko-KR" dirty="0" err="1"/>
              <a:t>Ki</a:t>
            </a:r>
            <a:r>
              <a:rPr lang="ko-KR" altLang="ko-KR" dirty="0"/>
              <a:t> </a:t>
            </a:r>
            <a:r>
              <a:rPr lang="ko-KR" altLang="ko-KR" dirty="0" err="1"/>
              <a:t>Jung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</a:p>
          <a:p>
            <a:pPr algn="ctr">
              <a:lnSpc>
                <a:spcPct val="150000"/>
              </a:lnSpc>
            </a:pPr>
            <a:r>
              <a:rPr lang="en-US" sz="1400" i="1" baseline="30000" dirty="0"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400" i="1" dirty="0">
                <a:ea typeface="Calibri" panose="020F0502020204030204" pitchFamily="34" charset="0"/>
                <a:cs typeface="Calibri" panose="020F0502020204030204" pitchFamily="34" charset="0"/>
              </a:rPr>
              <a:t>School of Computer Science and Engineering, Kyungpook National University, South Korea	</a:t>
            </a:r>
          </a:p>
        </p:txBody>
      </p:sp>
    </p:spTree>
    <p:extLst>
      <p:ext uri="{BB962C8B-B14F-4D97-AF65-F5344CB8AC3E}">
        <p14:creationId xmlns:p14="http://schemas.microsoft.com/office/powerpoint/2010/main" val="3213175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3BB584-FC6A-4DD3-93E1-2F9A3FA28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Face Recognition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87A304-2B99-4504-A987-05D706C19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Face Recognition systems (FR) [1,2] identify individuals by extracting unique facial embeddings from images or video.</a:t>
            </a:r>
          </a:p>
          <a:p>
            <a:r>
              <a:rPr lang="en-US" altLang="ko-KR" dirty="0"/>
              <a:t>FR is widely deployed across security authentication, surveillance, payment verification, and access control — unlocking smartphones to border control and banking KYC.</a:t>
            </a:r>
          </a:p>
          <a:p>
            <a:r>
              <a:rPr lang="en-US" altLang="ko-KR" dirty="0"/>
              <a:t>Because security breaches in these safety-critical applications pose severe risks, investigating adversarial attacks is essential to preemptively uncover vulnerabilities and build more robust FR systems.</a:t>
            </a:r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B518203-4C98-49C0-834B-C8AA68F2C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[1] </a:t>
            </a:r>
            <a:r>
              <a:rPr lang="en-US" altLang="ko-KR" sz="800" dirty="0" err="1"/>
              <a:t>Schroff</a:t>
            </a:r>
            <a:r>
              <a:rPr lang="en-US" altLang="ko-KR" sz="800" dirty="0"/>
              <a:t> et al. 2015. [2] </a:t>
            </a:r>
            <a:r>
              <a:rPr lang="en-US" altLang="ko-KR" sz="800" dirty="0" err="1"/>
              <a:t>Dengetal</a:t>
            </a:r>
            <a:r>
              <a:rPr lang="en-US" altLang="ko-KR" sz="800" dirty="0"/>
              <a:t> et al. 2018. </a:t>
            </a:r>
          </a:p>
          <a:p>
            <a:r>
              <a:rPr lang="en-US" altLang="ko-KR" dirty="0"/>
              <a:t>[3</a:t>
            </a:r>
            <a:r>
              <a:rPr lang="en-US" altLang="ko-KR" sz="800" dirty="0"/>
              <a:t>] https://www.researchgate.net/figure/Examples-of-face-recognition-in-video-surveillance_fig20_343162886</a:t>
            </a:r>
          </a:p>
          <a:p>
            <a:r>
              <a:rPr lang="en-US" altLang="ko-KR" dirty="0"/>
              <a:t>[4]</a:t>
            </a:r>
            <a:r>
              <a:rPr lang="en-US" altLang="ko-KR" sz="800" dirty="0"/>
              <a:t> https://www.cyberlink.com/faceme/insights/articles/1214/facial-recognition-for-security-surveillance-access-control?srsltid=AfmBOor19asBJ6575g9Jvs8Ge4N-swrHFUGfdYyUNFL2ojrvlEcJtxAU</a:t>
            </a:r>
            <a:endParaRPr lang="ko-KR" altLang="en-US" sz="800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23AFEFB-BC0B-4CE6-A8C4-C6D8E2ABB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3F5CB76B-F2E5-B111-2144-27FD6AFE977E}"/>
              </a:ext>
            </a:extLst>
          </p:cNvPr>
          <p:cNvGrpSpPr/>
          <p:nvPr/>
        </p:nvGrpSpPr>
        <p:grpSpPr>
          <a:xfrm>
            <a:off x="6771794" y="4186855"/>
            <a:ext cx="3602800" cy="2148994"/>
            <a:chOff x="6146917" y="4186855"/>
            <a:chExt cx="3602800" cy="2148994"/>
          </a:xfrm>
        </p:grpSpPr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47144904-5CE5-434D-80B6-DA631FB76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45074" y="4186855"/>
              <a:ext cx="3370687" cy="1892848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1A8EE4B-6056-4F21-998E-4CA641D6B88E}"/>
                </a:ext>
              </a:extLst>
            </p:cNvPr>
            <p:cNvSpPr txBox="1"/>
            <p:nvPr/>
          </p:nvSpPr>
          <p:spPr>
            <a:xfrm>
              <a:off x="6146917" y="6089628"/>
              <a:ext cx="3602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Figure 2. Access control in an airport by using face recognition [4].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B1427C95-6882-215D-6E43-B0D58D0576AC}"/>
              </a:ext>
            </a:extLst>
          </p:cNvPr>
          <p:cNvGrpSpPr/>
          <p:nvPr/>
        </p:nvGrpSpPr>
        <p:grpSpPr>
          <a:xfrm>
            <a:off x="919887" y="4187603"/>
            <a:ext cx="3424969" cy="2088860"/>
            <a:chOff x="1671209" y="4187603"/>
            <a:chExt cx="3424969" cy="208886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2885AF3-A5AF-4A10-B4EC-0323EFA3774B}"/>
                </a:ext>
              </a:extLst>
            </p:cNvPr>
            <p:cNvSpPr txBox="1"/>
            <p:nvPr/>
          </p:nvSpPr>
          <p:spPr>
            <a:xfrm>
              <a:off x="1671209" y="6030242"/>
              <a:ext cx="34249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Figure 1. Surveillance and tracking using face recognition [3].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6E908EA0-0694-46AE-BA73-13027981E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55307" y="4187603"/>
              <a:ext cx="2259496" cy="18282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3527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그림 44">
            <a:extLst>
              <a:ext uri="{FF2B5EF4-FFF2-40B4-BE49-F238E27FC236}">
                <a16:creationId xmlns:a16="http://schemas.microsoft.com/office/drawing/2014/main" id="{25A26EF1-43EB-4669-8649-38BEF6B04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319" y="4421051"/>
            <a:ext cx="1440000" cy="1440000"/>
          </a:xfrm>
          <a:prstGeom prst="rect">
            <a:avLst/>
          </a:prstGeom>
        </p:spPr>
      </p:pic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032E31DA-2A23-6FD6-1D02-ECC95C8A6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dirty="0"/>
              <a:t>To fool face recognition (FR) systems, subtle adversarial perturbations are applied to images.</a:t>
            </a:r>
          </a:p>
          <a:p>
            <a:pPr lvl="0"/>
            <a:r>
              <a:rPr lang="en-US" altLang="ko-KR" dirty="0"/>
              <a:t>However, existing attack methods [1,2,3] produce visually unnatural outputs that are easily distinguishable by the human eye, limiting their imperceptibility in real-world scenarios.</a:t>
            </a:r>
          </a:p>
          <a:p>
            <a:r>
              <a:rPr lang="en-US" altLang="ko-KR" dirty="0"/>
              <a:t>There is a need for face adversarial attack methods with enhanced naturalness.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3E10AF2D-BE36-0C36-EB8E-B38FB56A8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FB7D16C6-D275-590A-A19D-1743C79ED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Face Adversarial Attack</a:t>
            </a:r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F66FF0-59B6-0E85-7DCD-6A13452ED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[1] </a:t>
            </a:r>
            <a:r>
              <a:rPr lang="en-US" altLang="ko-KR" dirty="0" err="1"/>
              <a:t>Komkov</a:t>
            </a:r>
            <a:r>
              <a:rPr lang="en-US" altLang="ko-KR" dirty="0"/>
              <a:t> et al. 2020. [2] Yang et al. 2020. [3] Hu et al. 2022.</a:t>
            </a:r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EF5920E-EEAA-4456-80BB-5455110A77B5}"/>
              </a:ext>
            </a:extLst>
          </p:cNvPr>
          <p:cNvSpPr txBox="1"/>
          <p:nvPr/>
        </p:nvSpPr>
        <p:spPr>
          <a:xfrm>
            <a:off x="4007361" y="5930742"/>
            <a:ext cx="41040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3. Groups of perturbation methods with the original image on the left.</a:t>
            </a:r>
            <a:endParaRPr lang="ko-KR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522D74A-9524-4803-8F4A-5632208E3BA9}"/>
              </a:ext>
            </a:extLst>
          </p:cNvPr>
          <p:cNvSpPr txBox="1"/>
          <p:nvPr/>
        </p:nvSpPr>
        <p:spPr>
          <a:xfrm>
            <a:off x="5451068" y="4041201"/>
            <a:ext cx="13067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Patch-based [2]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7E29C18-5A5E-4E6C-87AA-E47EC46E1F8F}"/>
              </a:ext>
            </a:extLst>
          </p:cNvPr>
          <p:cNvSpPr txBox="1"/>
          <p:nvPr/>
        </p:nvSpPr>
        <p:spPr>
          <a:xfrm>
            <a:off x="2003735" y="4038652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Noise-based [1]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" name="그림 51">
            <a:extLst>
              <a:ext uri="{FF2B5EF4-FFF2-40B4-BE49-F238E27FC236}">
                <a16:creationId xmlns:a16="http://schemas.microsoft.com/office/drawing/2014/main" id="{BD4B3C84-98C5-4CE4-B4C6-24E30C0969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9000"/>
          </a:blip>
          <a:stretch>
            <a:fillRect/>
          </a:stretch>
        </p:blipFill>
        <p:spPr>
          <a:xfrm>
            <a:off x="6307037" y="4628506"/>
            <a:ext cx="864565" cy="380163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95A975E3-72DB-406E-9D5A-387768D5C5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6155" y="4426107"/>
            <a:ext cx="1409363" cy="14400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3FD7AB72-0FB8-41C3-AE60-3740AE782C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9191" y="4426107"/>
            <a:ext cx="1415172" cy="144000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DB7D886E-3DCB-4A48-9F60-88AE67FE1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094" y="4416447"/>
            <a:ext cx="1440000" cy="144000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D61CC344-F6C5-4C68-8641-E828A409B562}"/>
              </a:ext>
            </a:extLst>
          </p:cNvPr>
          <p:cNvSpPr txBox="1"/>
          <p:nvPr/>
        </p:nvSpPr>
        <p:spPr>
          <a:xfrm>
            <a:off x="8777065" y="4048639"/>
            <a:ext cx="1497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Makeup-based [3]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4E96F167-086D-4C1F-9825-A423050A4C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873" y="4426107"/>
            <a:ext cx="1497029" cy="1440000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59898965-29DD-41B3-AA84-1502CD42C8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2128" y="4416447"/>
            <a:ext cx="141913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26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F638E-BBD7-18C8-6635-96812026D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내용 개체 틀 1">
                <a:extLst>
                  <a:ext uri="{FF2B5EF4-FFF2-40B4-BE49-F238E27FC236}">
                    <a16:creationId xmlns:a16="http://schemas.microsoft.com/office/drawing/2014/main" id="{2F7AA179-EA1E-5AE4-0A4E-078283EEA8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US" altLang="ko-KR" dirty="0"/>
                  <a:t>Widening the camera Field-of-View (FOV,</a:t>
                </a:r>
                <a:r>
                  <a:rPr lang="ko-KR" altLang="en-US" dirty="0"/>
                  <a:t> </a:t>
                </a:r>
                <a14:m>
                  <m:oMath xmlns:m="http://schemas.openxmlformats.org/officeDocument/2006/math">
                    <m:r>
                      <a:rPr lang="ko-KR" altLang="en-US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altLang="ko-KR" dirty="0"/>
                  <a:t>) induces non-linear perspective distortion (selfie effect) that consistently reduces FR accuracy [1, 2].</a:t>
                </a:r>
              </a:p>
              <a:p>
                <a:pPr lvl="0"/>
                <a:r>
                  <a:rPr lang="en-US" altLang="ko-KR" dirty="0"/>
                  <a:t>Unlike prior works that view FOV distortion merely as an optical defect to correct, we exploit </a:t>
                </a:r>
                <a14:m>
                  <m:oMath xmlns:m="http://schemas.openxmlformats.org/officeDocument/2006/math">
                    <m:r>
                      <a:rPr lang="ko-KR" altLang="en-US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altLang="ko-KR" dirty="0"/>
                  <a:t> as a controllable adversarial attack vector.</a:t>
                </a:r>
              </a:p>
            </p:txBody>
          </p:sp>
        </mc:Choice>
        <mc:Fallback>
          <p:sp>
            <p:nvSpPr>
              <p:cNvPr id="2" name="내용 개체 틀 1">
                <a:extLst>
                  <a:ext uri="{FF2B5EF4-FFF2-40B4-BE49-F238E27FC236}">
                    <a16:creationId xmlns:a16="http://schemas.microsoft.com/office/drawing/2014/main" id="{2F7AA179-EA1E-5AE4-0A4E-078283EEA8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22" t="-1401" r="-63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6F29B4A6-D1E8-81F7-6AF2-7C7E3BEE5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BD8DD4D2-7367-80AC-6041-4E744F7A8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Field-of-View</a:t>
            </a:r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C71F661-6E83-E838-8A00-07E845708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ko-KR" dirty="0"/>
              <a:t>[1] </a:t>
            </a:r>
            <a:r>
              <a:rPr lang="ko-KR" altLang="ko-KR" dirty="0" err="1"/>
              <a:t>Fried</a:t>
            </a:r>
            <a:r>
              <a:rPr lang="ko-KR" altLang="ko-KR" dirty="0"/>
              <a:t> </a:t>
            </a:r>
            <a:r>
              <a:rPr lang="ko-KR" altLang="ko-KR" dirty="0" err="1"/>
              <a:t>et</a:t>
            </a:r>
            <a:r>
              <a:rPr lang="ko-KR" altLang="ko-KR" dirty="0"/>
              <a:t> </a:t>
            </a:r>
            <a:r>
              <a:rPr lang="ko-KR" altLang="ko-KR" dirty="0" err="1"/>
              <a:t>al</a:t>
            </a:r>
            <a:r>
              <a:rPr lang="ko-KR" altLang="ko-KR" dirty="0"/>
              <a:t>. 2016. </a:t>
            </a:r>
            <a:endParaRPr lang="en-US" altLang="ko-KR" dirty="0"/>
          </a:p>
          <a:p>
            <a:r>
              <a:rPr lang="ko-KR" altLang="ko-KR" dirty="0"/>
              <a:t>[2] </a:t>
            </a:r>
            <a:r>
              <a:rPr lang="ko-KR" altLang="ko-KR" dirty="0" err="1"/>
              <a:t>Valente</a:t>
            </a:r>
            <a:r>
              <a:rPr lang="ko-KR" altLang="ko-KR" dirty="0"/>
              <a:t> </a:t>
            </a:r>
            <a:r>
              <a:rPr lang="ko-KR" altLang="ko-KR" dirty="0" err="1"/>
              <a:t>et</a:t>
            </a:r>
            <a:r>
              <a:rPr lang="ko-KR" altLang="ko-KR" dirty="0"/>
              <a:t> </a:t>
            </a:r>
            <a:r>
              <a:rPr lang="ko-KR" altLang="ko-KR" dirty="0" err="1"/>
              <a:t>al</a:t>
            </a:r>
            <a:r>
              <a:rPr lang="ko-KR" altLang="ko-KR" dirty="0"/>
              <a:t>. 2015.</a:t>
            </a:r>
            <a:endParaRPr lang="ko-KR" altLang="en-US" dirty="0"/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DFCACF94-6B54-85C9-B185-36D35B850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6654" y="3278252"/>
            <a:ext cx="5338693" cy="2775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6D6122-E332-4F25-D258-E49CD40CAB47}"/>
              </a:ext>
            </a:extLst>
          </p:cNvPr>
          <p:cNvSpPr txBox="1"/>
          <p:nvPr/>
        </p:nvSpPr>
        <p:spPr>
          <a:xfrm>
            <a:off x="2977198" y="5930742"/>
            <a:ext cx="62376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4. </a:t>
            </a:r>
            <a:r>
              <a:rPr lang="en-US" altLang="ko-KR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ptical</a:t>
            </a:r>
            <a:r>
              <a: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geometry of Field-of-View (FOV) mapping the captured scene onto the camera sensor through a lens.</a:t>
            </a:r>
            <a:endParaRPr lang="ko-KR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02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3BB584-FC6A-4DD3-93E1-2F9A3FA28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Research Question &amp; Objectives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23AFEFB-BC0B-4CE6-A8C4-C6D8E2ABB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32004F-0403-6AB2-B3F1-A92B4826A51A}"/>
              </a:ext>
            </a:extLst>
          </p:cNvPr>
          <p:cNvSpPr txBox="1"/>
          <p:nvPr/>
        </p:nvSpPr>
        <p:spPr>
          <a:xfrm>
            <a:off x="1112359" y="1733963"/>
            <a:ext cx="5054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en-US" sz="2800" dirty="0"/>
              <a:t> Question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ABD256-F533-624A-D0A0-E4C4185CD6F1}"/>
              </a:ext>
            </a:extLst>
          </p:cNvPr>
          <p:cNvSpPr txBox="1"/>
          <p:nvPr/>
        </p:nvSpPr>
        <p:spPr>
          <a:xfrm>
            <a:off x="1112359" y="2210843"/>
            <a:ext cx="8729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natural camera FOV lens distortion be systematically transformed into a controllable, stealthy, and real-time adversarial attack vector against modern face recognition systems?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9FC407-4482-6974-C155-7C69334E5BA9}"/>
              </a:ext>
            </a:extLst>
          </p:cNvPr>
          <p:cNvSpPr txBox="1"/>
          <p:nvPr/>
        </p:nvSpPr>
        <p:spPr>
          <a:xfrm>
            <a:off x="1112358" y="3400068"/>
            <a:ext cx="4227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Objectives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FA6D7F-506C-BC72-C6D2-13FA0E8F426F}"/>
              </a:ext>
            </a:extLst>
          </p:cNvPr>
          <p:cNvSpPr txBox="1"/>
          <p:nvPr/>
        </p:nvSpPr>
        <p:spPr>
          <a:xfrm>
            <a:off x="1112359" y="3874291"/>
            <a:ext cx="88234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Validate Vulnerability: Empirically validate the degradation of facial identity similarity across sweeps of the FOV parameter.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Demonstrate Stealthiness: Demonstrate that localized geometric distortion achieves visual naturalness without compromising attack efficacy.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Benchmark Performance: Validate superior ASR and execution efficiency compared to representative digital and physical baselines.</a:t>
            </a:r>
          </a:p>
        </p:txBody>
      </p:sp>
    </p:spTree>
    <p:extLst>
      <p:ext uri="{BB962C8B-B14F-4D97-AF65-F5344CB8AC3E}">
        <p14:creationId xmlns:p14="http://schemas.microsoft.com/office/powerpoint/2010/main" val="4097501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BE198E-721E-4063-A338-DB9467122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Calibri" panose="020F0502020204030204" pitchFamily="34" charset="0"/>
              </a:rPr>
              <a:t>Methodology</a:t>
            </a:r>
            <a:endParaRPr lang="en-US" altLang="ko-K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C49A0FA-45B1-484A-A37A-ACC99EC27F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ko-KR" sz="2800" dirty="0"/>
                  <a:t>1) Defining Face Regions for Localized Warping</a:t>
                </a:r>
              </a:p>
              <a:p>
                <a:r>
                  <a:rPr lang="en-US" altLang="ko-KR" dirty="0"/>
                  <a:t>Extract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𝑓𝑢𝑙𝑙</m:t>
                        </m:r>
                      </m:sub>
                    </m:sSub>
                  </m:oMath>
                </a14:m>
                <a:r>
                  <a:rPr lang="en-US" altLang="ko-KR" dirty="0"/>
                  <a:t> encompassing hair and full contours to isolate the overall facial silhouette</a:t>
                </a:r>
              </a:p>
              <a:p>
                <a:endParaRPr lang="en-US" altLang="ko-KR" dirty="0"/>
              </a:p>
              <a:p>
                <a:r>
                  <a:rPr lang="en-US" altLang="ko-KR" dirty="0"/>
                  <a:t>Derive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𝑖𝑛𝑛𝑡𝑒𝑟</m:t>
                        </m:r>
                      </m:sub>
                    </m:sSub>
                  </m:oMath>
                </a14:m>
                <a:r>
                  <a:rPr lang="en-US" altLang="ko-KR" dirty="0"/>
                  <a:t> as the designated target area where FOV distortion is strictly applied</a:t>
                </a:r>
              </a:p>
              <a:p>
                <a:endParaRPr lang="en-US" altLang="ko-KR" dirty="0"/>
              </a:p>
              <a:p>
                <a:r>
                  <a:rPr lang="en-US" altLang="ko-KR" dirty="0"/>
                  <a:t>Form boundary band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𝑏𝑎𝑛𝑑</m:t>
                        </m:r>
                      </m:sub>
                    </m:sSub>
                  </m:oMath>
                </a14:m>
                <a:r>
                  <a:rPr lang="en-US" altLang="ko-KR" dirty="0"/>
                  <a:t> using morphological gradient (dilation - erosion) to ensure seamless blending</a:t>
                </a:r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2C49A0FA-45B1-484A-A37A-ACC99EC27F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D063F66-389D-4720-BD0B-CB4B1D176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5875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50602-B3D5-BB02-65B2-0F016CE54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57507D-76D0-FE9E-FC80-197F4F1E7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Calibri" panose="020F0502020204030204" pitchFamily="34" charset="0"/>
              </a:rPr>
              <a:t>Methodology</a:t>
            </a:r>
            <a:endParaRPr lang="en-US" altLang="ko-K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C7CF1D04-3F03-A080-DDC1-1201D1839C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ko-KR" sz="2800" dirty="0"/>
                  <a:t>2) FOV Warping</a:t>
                </a:r>
              </a:p>
              <a:p>
                <a:r>
                  <a:rPr lang="en-US" altLang="ko-KR" dirty="0"/>
                  <a:t>Map normalized output radius r to viewing angle via equidistant projection: </a:t>
                </a:r>
                <a14:m>
                  <m:oMath xmlns:m="http://schemas.openxmlformats.org/officeDocument/2006/math">
                    <m:r>
                      <a:rPr lang="ko-KR" altLang="en-US" b="0" i="1" dirty="0" smtClean="0"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altLang="ko-KR" b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ko-KR" altLang="en-US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ko-KR" b="0" dirty="0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  <m:t>𝜙</m:t>
                        </m:r>
                      </m:num>
                      <m:den>
                        <m:r>
                          <a:rPr lang="en-US" altLang="ko-KR" b="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altLang="ko-KR" dirty="0"/>
              </a:p>
              <a:p>
                <a:r>
                  <a:rPr lang="en-US" altLang="ko-KR" dirty="0"/>
                  <a:t>Invert pinhole projection to compute corresponding source radius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  <m:t>𝑠𝑟𝑐</m:t>
                        </m:r>
                      </m:sub>
                    </m:sSub>
                  </m:oMath>
                </a14:m>
                <a:r>
                  <a:rPr lang="en-US" altLang="ko-KR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𝑟𝑐</m:t>
                        </m:r>
                      </m:sub>
                    </m:sSub>
                    <m:d>
                      <m:dPr>
                        <m:ctrlP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altLang="ko-KR" b="0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  <m:t>𝑡𝑎𝑛</m:t>
                        </m:r>
                        <m:r>
                          <a:rPr lang="en-US" altLang="ko-KR" b="0" dirty="0" smtClean="0">
                            <a:latin typeface="Cambria Math" panose="02040503050406030204" pitchFamily="18" charset="0"/>
                          </a:rPr>
                          <m:t>⁡</m:t>
                        </m:r>
                        <m:d>
                          <m:dPr>
                            <m:ctrlPr>
                              <a:rPr lang="ko-KR" alt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ko-KR" altLang="en-US" b="0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d>
                              <m:dPr>
                                <m:ctrlPr>
                                  <a:rPr lang="ko-KR" alt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ko-KR" altLang="en-US" b="0" i="1" dirty="0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d>
                          </m:e>
                        </m:d>
                      </m:num>
                      <m:den>
                        <m: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  <m:t>𝑡𝑎𝑛</m:t>
                        </m:r>
                        <m:r>
                          <a:rPr lang="en-US" altLang="ko-KR" b="0" dirty="0" smtClean="0">
                            <a:latin typeface="Cambria Math" panose="02040503050406030204" pitchFamily="18" charset="0"/>
                          </a:rPr>
                          <m:t>⁡</m:t>
                        </m:r>
                        <m:d>
                          <m:dPr>
                            <m:ctrlPr>
                              <a:rPr lang="ko-KR" alt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ko-KR" altLang="en-US" b="0" i="1" dirty="0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en-US" altLang="ko-KR" b="0" dirty="0" smtClean="0">
                                <a:latin typeface="Cambria Math" panose="02040503050406030204" pitchFamily="18" charset="0"/>
                              </a:rPr>
                              <m:t>/2</m:t>
                            </m:r>
                          </m:e>
                        </m:d>
                      </m:den>
                    </m:f>
                  </m:oMath>
                </a14:m>
                <a:endParaRPr lang="en-US" altLang="ko-KR" dirty="0"/>
              </a:p>
              <a:p>
                <a:r>
                  <a:rPr lang="en-US" altLang="ko-KR" dirty="0"/>
                  <a:t>Construct coordinate sampling grid via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ko-KR" alt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ko-KR" altLang="en-US" b="0" i="1" dirty="0" smtClean="0">
                                <a:latin typeface="Cambria Math" panose="02040503050406030204" pitchFamily="18" charset="0"/>
                              </a:rPr>
                              <m:t>𝑠𝑟𝑐</m:t>
                            </m:r>
                          </m:sub>
                        </m:sSub>
                      </m:num>
                      <m:den>
                        <m: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altLang="ko-KR" dirty="0"/>
                  <a:t> and resample the image jointly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  <m:t>𝑖𝑛𝑛𝑒𝑟</m:t>
                        </m:r>
                      </m:sub>
                    </m:sSub>
                  </m:oMath>
                </a14:m>
                <a:r>
                  <a:rPr lang="en-US" altLang="ko-KR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ko-KR" altLang="en-US" b="0" i="1" dirty="0" smtClean="0">
                            <a:latin typeface="Cambria Math" panose="02040503050406030204" pitchFamily="18" charset="0"/>
                          </a:rPr>
                          <m:t>𝑏𝑎𝑛𝑑</m:t>
                        </m:r>
                      </m:sub>
                    </m:sSub>
                  </m:oMath>
                </a14:m>
                <a:r>
                  <a:rPr lang="en-US" altLang="ko-KR" dirty="0"/>
                  <a:t> using bilinear grid sampling</a:t>
                </a:r>
              </a:p>
              <a:p>
                <a:r>
                  <a:rPr lang="en-US" altLang="ko-KR" dirty="0"/>
                  <a:t>Rapid growth of </a:t>
                </a:r>
                <a:r>
                  <a:rPr lang="ko-KR" altLang="ko-KR" dirty="0" err="1"/>
                  <a:t>tan</a:t>
                </a:r>
                <a:r>
                  <a:rPr lang="ko-KR" altLang="ko-KR" dirty="0"/>
                  <a:t>(</a:t>
                </a:r>
                <a:r>
                  <a:rPr lang="ko-KR" altLang="ko-KR" dirty="0" err="1"/>
                  <a:t>θ</a:t>
                </a:r>
                <a:r>
                  <a:rPr lang="en-US" altLang="ko-KR" dirty="0"/>
                  <a:t>)</a:t>
                </a:r>
                <a:r>
                  <a:rPr lang="ko-KR" altLang="ko-KR" dirty="0"/>
                  <a:t> </a:t>
                </a:r>
                <a:r>
                  <a:rPr lang="en-US" altLang="ko-KR" dirty="0"/>
                  <a:t>near </a:t>
                </a:r>
                <a14:m>
                  <m:oMath xmlns:m="http://schemas.openxmlformats.org/officeDocument/2006/math">
                    <m:r>
                      <a:rPr lang="ko-KR" altLang="en-US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altLang="ko-KR" dirty="0"/>
                  <a:t>/2 keeps central features stable while progressively stretching peripheral contours</a:t>
                </a:r>
              </a:p>
              <a:p>
                <a:r>
                  <a:rPr lang="en-US" altLang="ko-KR" dirty="0"/>
                  <a:t>Parameter </a:t>
                </a:r>
                <a14:m>
                  <m:oMath xmlns:m="http://schemas.openxmlformats.org/officeDocument/2006/math">
                    <m:r>
                      <a:rPr lang="ko-KR" altLang="en-US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altLang="ko-KR" dirty="0"/>
                  <a:t> serves as a continuous knob directly controlling spatial deformation scale and attack strength</a:t>
                </a:r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C7CF1D04-3F03-A080-DDC1-1201D1839C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1C64DA4-1965-3DDF-09F8-CD86025ED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2157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04414-6B0E-DFF3-1FC5-01AC8DC44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A7219E-3222-DEFE-1198-D72DC0899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Calibri" panose="020F0502020204030204" pitchFamily="34" charset="0"/>
              </a:rPr>
              <a:t>Methodology</a:t>
            </a:r>
            <a:endParaRPr lang="en-US" altLang="ko-K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FFF90C22-8A55-C18F-26B3-0570A5FBF49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marR="0" lvl="0" indent="0" algn="l" defTabSz="914427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ko-KR" sz="28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3) Localized Blending</a:t>
                </a:r>
              </a:p>
              <a:p>
                <a:pPr marL="228607" marR="0" lvl="0" indent="-228607" algn="l" defTabSz="914427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altLang="ko-KR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Composite the warped face </a:t>
                </a:r>
                <a14:m>
                  <m:oMath xmlns:m="http://schemas.openxmlformats.org/officeDocument/2006/math">
                    <m:r>
                      <a:rPr kumimoji="0" lang="ko-KR" alt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𝑥</m:t>
                    </m:r>
                    <m:r>
                      <a:rPr kumimoji="0" lang="en-US" altLang="ko-KR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′</m:t>
                    </m:r>
                  </m:oMath>
                </a14:m>
                <a:r>
                  <a:rPr kumimoji="0" lang="en-US" altLang="ko-KR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 and original image </a:t>
                </a:r>
                <a14:m>
                  <m:oMath xmlns:m="http://schemas.openxmlformats.org/officeDocument/2006/math">
                    <m:r>
                      <a:rPr kumimoji="0" lang="ko-KR" alt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𝑥</m:t>
                    </m:r>
                  </m:oMath>
                </a14:m>
                <a:r>
                  <a:rPr kumimoji="0" lang="en-US" altLang="ko-KR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 via a soft three-zone alpha mask to suppress boundary seams</a:t>
                </a:r>
              </a:p>
              <a:p>
                <a:pPr marL="228607" marR="0" lvl="0" indent="-228607" algn="l" defTabSz="914427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altLang="ko-KR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Feather the warped boundary band using Gaussian blur and clamp to construct the transition weight: </a:t>
                </a:r>
                <a14:m>
                  <m:oMath xmlns:m="http://schemas.openxmlformats.org/officeDocument/2006/math">
                    <m:r>
                      <a:rPr kumimoji="0" lang="ko-KR" alt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𝛼</m:t>
                    </m:r>
                    <m:r>
                      <a:rPr kumimoji="0" lang="ko-KR" altLang="en-US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r>
                      <m:rPr>
                        <m:nor/>
                      </m:rPr>
                      <a:rPr kumimoji="0" lang="ko-KR" altLang="en-US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ea typeface="굴림" panose="020B0600000101010101" pitchFamily="50" charset="-127"/>
                      </a:rPr>
                      <m:t>clamp</m:t>
                    </m:r>
                    <m:d>
                      <m:dPr>
                        <m:ctrlPr>
                          <a:rPr kumimoji="0" lang="ko-KR" alt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ko-KR" altLang="en-US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ko-KR" altLang="en-US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ko-KR" altLang="en-US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𝑖𝑛𝑛𝑒𝑟</m:t>
                            </m:r>
                          </m:sub>
                        </m:sSub>
                        <m:r>
                          <a:rPr kumimoji="0" lang="ko-KR" altLang="en-US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′+</m:t>
                        </m:r>
                        <m:sSub>
                          <m:sSubPr>
                            <m:ctrlPr>
                              <a:rPr kumimoji="0" lang="ko-KR" altLang="en-US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ko-KR" altLang="en-US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𝐺</m:t>
                            </m:r>
                          </m:e>
                          <m:sub>
                            <m:r>
                              <a:rPr kumimoji="0" lang="ko-KR" altLang="en-US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𝜎</m:t>
                            </m:r>
                          </m:sub>
                        </m:sSub>
                        <m:r>
                          <a:rPr kumimoji="0" lang="ko-KR" altLang="en-US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∗</m:t>
                        </m:r>
                        <m:sSub>
                          <m:sSubPr>
                            <m:ctrlPr>
                              <a:rPr kumimoji="0" lang="ko-KR" altLang="en-US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ko-KR" altLang="en-US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ko-KR" altLang="en-US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𝑏𝑎𝑛𝑑</m:t>
                            </m:r>
                          </m:sub>
                        </m:sSub>
                        <m:r>
                          <a:rPr kumimoji="0" lang="ko-KR" altLang="en-US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′,0,1</m:t>
                        </m:r>
                      </m:e>
                    </m:d>
                  </m:oMath>
                </a14:m>
                <a:endParaRPr kumimoji="0" lang="en-US" altLang="ko-KR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굴림" panose="020B0600000101010101" pitchFamily="50" charset="-127"/>
                </a:endParaRPr>
              </a:p>
              <a:p>
                <a:pPr marL="228607" marR="0" lvl="0" indent="-228607" algn="l" defTabSz="914427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altLang="ko-KR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굴림" panose="020B0600000101010101" pitchFamily="50" charset="-127"/>
                  </a:rPr>
                  <a:t>Generate the adversarial patch by fully replacing the inner region and smoothly fading into the intact background: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ko-KR" alt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ko-KR" alt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ko-KR" alt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𝑎𝑑𝑣</m:t>
                        </m:r>
                      </m:sub>
                    </m:sSub>
                    <m:r>
                      <a:rPr kumimoji="0" lang="ko-KR" altLang="en-US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r>
                      <a:rPr kumimoji="0" lang="ko-KR" alt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𝛼</m:t>
                    </m:r>
                    <m:r>
                      <a:rPr kumimoji="0" lang="ko-KR" altLang="en-US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⊙</m:t>
                    </m:r>
                    <m:r>
                      <a:rPr kumimoji="0" lang="ko-KR" alt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𝑥</m:t>
                    </m:r>
                    <m:r>
                      <a:rPr kumimoji="0" lang="ko-KR" altLang="en-US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′+</m:t>
                    </m:r>
                    <m:d>
                      <m:dPr>
                        <m:ctrlPr>
                          <a:rPr kumimoji="0" lang="ko-KR" altLang="en-US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ko-KR" altLang="en-US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1−</m:t>
                        </m:r>
                        <m:r>
                          <a:rPr kumimoji="0" lang="ko-KR" alt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𝛼</m:t>
                        </m:r>
                      </m:e>
                    </m:d>
                    <m:r>
                      <a:rPr kumimoji="0" lang="ko-KR" altLang="en-US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⊙</m:t>
                    </m:r>
                    <m:r>
                      <a:rPr kumimoji="0" lang="ko-KR" alt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𝑥</m:t>
                    </m:r>
                  </m:oMath>
                </a14:m>
                <a:endParaRPr kumimoji="0" lang="ko-KR" altLang="ko-KR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굴림" panose="020B0600000101010101" pitchFamily="50" charset="-127"/>
                </a:endParaRPr>
              </a:p>
              <a:p>
                <a:pPr marL="228607" marR="0" lvl="0" indent="-228607" algn="l" defTabSz="914427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altLang="ko-KR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굴림" panose="020B0600000101010101" pitchFamily="50" charset="-127"/>
                  </a:rPr>
                  <a:t>Paste the final blended patch back into the original image coordinates using the detected face bounding box</a:t>
                </a:r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FFF90C22-8A55-C18F-26B3-0570A5FBF4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147F3BF-42A8-25DA-A1D4-93710AC80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9499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885EB2F-D37D-4FD0-86CD-C315F5333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8" name="내용 개체 틀 1">
                <a:extLst>
                  <a:ext uri="{FF2B5EF4-FFF2-40B4-BE49-F238E27FC236}">
                    <a16:creationId xmlns:a16="http://schemas.microsoft.com/office/drawing/2014/main" id="{77002051-9391-42C4-AA45-265CFF288D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ko-KR" sz="1800" dirty="0"/>
                  <a:t>Dataset: </a:t>
                </a:r>
                <a:r>
                  <a:rPr lang="en-US" altLang="ko-KR" sz="1800" dirty="0" err="1"/>
                  <a:t>CelebA</a:t>
                </a:r>
                <a:r>
                  <a:rPr lang="en-US" altLang="ko-KR" sz="1800" dirty="0"/>
                  <a:t>-HQ – 500 identities allocated to a held-out validation set, remaining identities reserved for testing</a:t>
                </a:r>
              </a:p>
              <a:p>
                <a:r>
                  <a:rPr lang="en-US" altLang="ko-KR" sz="1800" dirty="0"/>
                  <a:t>Parameter Sweep: FOV angle </a:t>
                </a:r>
                <a14:m>
                  <m:oMath xmlns:m="http://schemas.openxmlformats.org/officeDocument/2006/math">
                    <m:r>
                      <a:rPr lang="ko-KR" altLang="en-US" sz="18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altLang="ko-KR" sz="1800" dirty="0"/>
                  <a:t> evaluated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180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1800">
                            <a:latin typeface="Cambria Math" panose="02040503050406030204" pitchFamily="18" charset="0"/>
                          </a:rPr>
                          <m:t>60</m:t>
                        </m:r>
                      </m:e>
                      <m:sup>
                        <m:r>
                          <a:rPr lang="en-US" altLang="ko-KR" sz="180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altLang="ko-KR" sz="1800" dirty="0"/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180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1800">
                            <a:latin typeface="Cambria Math" panose="02040503050406030204" pitchFamily="18" charset="0"/>
                          </a:rPr>
                          <m:t>120</m:t>
                        </m:r>
                      </m:e>
                      <m:sup>
                        <m:r>
                          <a:rPr lang="en-US" altLang="ko-KR" sz="180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altLang="ko-KR" sz="1800" dirty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1800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1800" dirty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ko-KR" sz="1800" dirty="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altLang="ko-KR" sz="1800" dirty="0"/>
                  <a:t> step) to select the optimal operating point based on the attack-quality trade-off</a:t>
                </a:r>
                <a:endParaRPr lang="en-US" altLang="ko-KR" sz="1800" b="1" dirty="0"/>
              </a:p>
              <a:p>
                <a:r>
                  <a:rPr lang="en-US" altLang="ko-KR" sz="1800" dirty="0"/>
                  <a:t>Target FR Models: </a:t>
                </a:r>
                <a:r>
                  <a:rPr lang="en-US" altLang="ko-KR" sz="1800" dirty="0" err="1"/>
                  <a:t>ArcFace</a:t>
                </a:r>
                <a:r>
                  <a:rPr lang="en-US" altLang="ko-KR" sz="1800" dirty="0"/>
                  <a:t> and </a:t>
                </a:r>
                <a:r>
                  <a:rPr lang="en-US" altLang="ko-KR" sz="1800" dirty="0" err="1"/>
                  <a:t>SFace</a:t>
                </a:r>
                <a:r>
                  <a:rPr lang="en-US" altLang="ko-KR" sz="1800" dirty="0"/>
                  <a:t> evaluated to confirm architecture-agnostic degradation</a:t>
                </a:r>
              </a:p>
              <a:p>
                <a:r>
                  <a:rPr lang="ko-KR" altLang="ko-KR" sz="1800" dirty="0" err="1"/>
                  <a:t>Evaluation</a:t>
                </a:r>
                <a:r>
                  <a:rPr lang="ko-KR" altLang="ko-KR" sz="1800" dirty="0"/>
                  <a:t> </a:t>
                </a:r>
                <a:r>
                  <a:rPr lang="ko-KR" altLang="ko-KR" sz="1800" dirty="0" err="1"/>
                  <a:t>Metrics</a:t>
                </a:r>
                <a:r>
                  <a:rPr lang="ko-KR" altLang="ko-KR" sz="1800" dirty="0"/>
                  <a:t>:</a:t>
                </a:r>
              </a:p>
              <a:p>
                <a:pPr lvl="1"/>
                <a:r>
                  <a:rPr lang="en-US" altLang="ko-KR" sz="1400" dirty="0"/>
                  <a:t>Input Identity Distance (IID): Inverse cosine similarity between original and attacked FR embeddings</a:t>
                </a:r>
              </a:p>
              <a:p>
                <a:pPr lvl="1"/>
                <a:r>
                  <a:rPr lang="en-US" altLang="ko-KR" sz="1400" dirty="0"/>
                  <a:t>Attack Success Rate (ASR): Evaluated via </a:t>
                </a:r>
                <a:r>
                  <a:rPr lang="en-US" altLang="ko-KR" sz="1400" dirty="0" err="1"/>
                  <a:t>DeepFace</a:t>
                </a:r>
                <a:r>
                  <a:rPr lang="en-US" altLang="ko-KR" sz="1400" dirty="0"/>
                  <a:t> verify function</a:t>
                </a:r>
              </a:p>
              <a:p>
                <a:pPr lvl="1"/>
                <a:r>
                  <a:rPr lang="en-US" altLang="ko-KR" sz="1400" dirty="0"/>
                  <a:t>Perceptual Quality: SSIM and LPIPS computed against original images</a:t>
                </a:r>
              </a:p>
              <a:p>
                <a:r>
                  <a:rPr lang="en-US" altLang="ko-KR" sz="1800" dirty="0"/>
                  <a:t>All reported results are computed strictly on unseen test identities with zero leakage from operating point selection</a:t>
                </a:r>
              </a:p>
            </p:txBody>
          </p:sp>
        </mc:Choice>
        <mc:Fallback>
          <p:sp>
            <p:nvSpPr>
              <p:cNvPr id="208" name="내용 개체 틀 1">
                <a:extLst>
                  <a:ext uri="{FF2B5EF4-FFF2-40B4-BE49-F238E27FC236}">
                    <a16:creationId xmlns:a16="http://schemas.microsoft.com/office/drawing/2014/main" id="{77002051-9391-42C4-AA45-265CFF288D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3"/>
                <a:stretch>
                  <a:fillRect l="-406" t="-126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제목 3">
            <a:extLst>
              <a:ext uri="{FF2B5EF4-FFF2-40B4-BE49-F238E27FC236}">
                <a16:creationId xmlns:a16="http://schemas.microsoft.com/office/drawing/2014/main" id="{03872AFB-205A-440C-AF16-DC8220C46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Experiments Setup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230688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E93F8-07BD-F5F0-5E4A-1F97A0AD1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E86A390-DD28-1F26-1A15-A294AFC41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209" name="제목 3">
            <a:extLst>
              <a:ext uri="{FF2B5EF4-FFF2-40B4-BE49-F238E27FC236}">
                <a16:creationId xmlns:a16="http://schemas.microsoft.com/office/drawing/2014/main" id="{84BB3F78-F989-0C20-ACFC-919C18992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Results</a:t>
            </a:r>
            <a:endParaRPr lang="ko-KR" altLang="en-US" sz="4000" dirty="0"/>
          </a:p>
        </p:txBody>
      </p:sp>
      <p:pic>
        <p:nvPicPr>
          <p:cNvPr id="13" name="그림 12" descr="The image is a collage of various people with different eye colors.&#10;&#10;AI 생성 콘텐츠는 정확하지 않을 수 있습니다.">
            <a:extLst>
              <a:ext uri="{FF2B5EF4-FFF2-40B4-BE49-F238E27FC236}">
                <a16:creationId xmlns:a16="http://schemas.microsoft.com/office/drawing/2014/main" id="{72A131DB-6147-B4A9-8735-8C55D6B23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8" b="2271"/>
          <a:stretch>
            <a:fillRect/>
          </a:stretch>
        </p:blipFill>
        <p:spPr>
          <a:xfrm>
            <a:off x="3446218" y="3429000"/>
            <a:ext cx="5068768" cy="24917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145829C-B1AA-45B1-A820-18266494C48D}"/>
              </a:ext>
            </a:extLst>
          </p:cNvPr>
          <p:cNvSpPr txBox="1"/>
          <p:nvPr/>
        </p:nvSpPr>
        <p:spPr>
          <a:xfrm>
            <a:off x="1899557" y="5930742"/>
            <a:ext cx="8392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Figure 4. </a:t>
            </a:r>
            <a:r>
              <a:rPr lang="ko-KR" altLang="ko-KR" sz="1000" dirty="0" err="1"/>
              <a:t>Qualitative</a:t>
            </a:r>
            <a:r>
              <a:rPr lang="ko-KR" altLang="ko-KR" sz="1000" dirty="0"/>
              <a:t> </a:t>
            </a:r>
            <a:r>
              <a:rPr lang="ko-KR" altLang="ko-KR" sz="1000" dirty="0" err="1"/>
              <a:t>comparison</a:t>
            </a:r>
            <a:r>
              <a:rPr lang="ko-KR" altLang="ko-KR" sz="1000" dirty="0"/>
              <a:t> of </a:t>
            </a:r>
            <a:r>
              <a:rPr lang="ko-KR" altLang="ko-KR" sz="1000" dirty="0" err="1"/>
              <a:t>StealthWarp</a:t>
            </a:r>
            <a:r>
              <a:rPr lang="ko-KR" altLang="ko-KR" sz="1000" dirty="0"/>
              <a:t> and </a:t>
            </a:r>
            <a:r>
              <a:rPr lang="ko-KR" altLang="ko-KR" sz="1000" dirty="0" err="1"/>
              <a:t>other</a:t>
            </a:r>
            <a:r>
              <a:rPr lang="ko-KR" altLang="ko-KR" sz="1000" dirty="0"/>
              <a:t> </a:t>
            </a:r>
            <a:r>
              <a:rPr lang="ko-KR" altLang="ko-KR" sz="1000" dirty="0" err="1"/>
              <a:t>attack</a:t>
            </a:r>
            <a:r>
              <a:rPr lang="ko-KR" altLang="ko-KR" sz="1000" dirty="0"/>
              <a:t> </a:t>
            </a:r>
            <a:r>
              <a:rPr lang="ko-KR" altLang="ko-KR" sz="1000" dirty="0" err="1"/>
              <a:t>baselines</a:t>
            </a:r>
            <a:r>
              <a:rPr lang="ko-KR" altLang="ko-KR" sz="1000" dirty="0"/>
              <a:t>, </a:t>
            </a:r>
            <a:r>
              <a:rPr lang="ko-KR" altLang="ko-KR" sz="1000" dirty="0" err="1"/>
              <a:t>including</a:t>
            </a:r>
            <a:r>
              <a:rPr lang="ko-KR" altLang="ko-KR" sz="1000" dirty="0"/>
              <a:t> </a:t>
            </a:r>
            <a:r>
              <a:rPr lang="ko-KR" altLang="ko-KR" sz="1000" dirty="0" err="1"/>
              <a:t>physical</a:t>
            </a:r>
            <a:r>
              <a:rPr lang="ko-KR" altLang="ko-KR" sz="1000" dirty="0"/>
              <a:t> (</a:t>
            </a:r>
            <a:r>
              <a:rPr lang="ko-KR" altLang="ko-KR" sz="1000" dirty="0" err="1"/>
              <a:t>AdvHat</a:t>
            </a:r>
            <a:r>
              <a:rPr lang="ko-KR" altLang="ko-KR" sz="1000" dirty="0"/>
              <a:t>) and </a:t>
            </a:r>
            <a:r>
              <a:rPr lang="ko-KR" altLang="ko-KR" sz="1000" dirty="0" err="1"/>
              <a:t>digital</a:t>
            </a:r>
            <a:r>
              <a:rPr lang="ko-KR" altLang="ko-KR" sz="1000" dirty="0"/>
              <a:t> (AMT-GAN) </a:t>
            </a:r>
            <a:r>
              <a:rPr lang="ko-KR" altLang="ko-KR" sz="1000" dirty="0" err="1"/>
              <a:t>methods</a:t>
            </a:r>
            <a:r>
              <a:rPr lang="ko-KR" altLang="ko-KR" sz="1000" dirty="0"/>
              <a:t>.</a:t>
            </a:r>
            <a:endParaRPr lang="ko-KR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771669-E3D2-4B1B-8E58-1C0DBECDAFC4}"/>
              </a:ext>
            </a:extLst>
          </p:cNvPr>
          <p:cNvSpPr txBox="1"/>
          <p:nvPr/>
        </p:nvSpPr>
        <p:spPr>
          <a:xfrm>
            <a:off x="3446218" y="3111219"/>
            <a:ext cx="1276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Image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4D329D-0F4E-F319-880A-DF6603744A32}"/>
              </a:ext>
            </a:extLst>
          </p:cNvPr>
          <p:cNvSpPr txBox="1"/>
          <p:nvPr/>
        </p:nvSpPr>
        <p:spPr>
          <a:xfrm>
            <a:off x="4722529" y="3111219"/>
            <a:ext cx="1276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Ours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2CB93E-3426-ECD8-B597-BF2CCE1E2C4A}"/>
              </a:ext>
            </a:extLst>
          </p:cNvPr>
          <p:cNvSpPr txBox="1"/>
          <p:nvPr/>
        </p:nvSpPr>
        <p:spPr>
          <a:xfrm>
            <a:off x="5980602" y="3111219"/>
            <a:ext cx="1276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AMT-GAN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66778C-0A3B-43A4-03D9-F747FF526468}"/>
              </a:ext>
            </a:extLst>
          </p:cNvPr>
          <p:cNvSpPr txBox="1"/>
          <p:nvPr/>
        </p:nvSpPr>
        <p:spPr>
          <a:xfrm>
            <a:off x="7256913" y="3111219"/>
            <a:ext cx="1276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ADVhat</a:t>
            </a:r>
            <a:endParaRPr lang="ko-KR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내용 개체 틀 1">
            <a:extLst>
              <a:ext uri="{FF2B5EF4-FFF2-40B4-BE49-F238E27FC236}">
                <a16:creationId xmlns:a16="http://schemas.microsoft.com/office/drawing/2014/main" id="{BEE7CE7C-BB90-A0DD-2B6C-EAF462A21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ko-KR" sz="1800" dirty="0"/>
              <a:t>Baseline attacks tend to leave noticeable visual cues, such as synthetic makeup changes in AMT-GAN or visible forehead patches in </a:t>
            </a:r>
            <a:r>
              <a:rPr lang="en-US" altLang="ko-KR" sz="1800" dirty="0" err="1"/>
              <a:t>AdvHat</a:t>
            </a:r>
            <a:r>
              <a:rPr lang="en-US" altLang="ko-KR" sz="1800" dirty="0"/>
              <a:t>.</a:t>
            </a:r>
          </a:p>
          <a:p>
            <a:r>
              <a:rPr lang="en-US" altLang="ko-KR" sz="1800" dirty="0"/>
              <a:t>Ours produces more natural-looking facial images with fewer perceptual artifacts while achieving higher attack success rates than the baselines.</a:t>
            </a:r>
          </a:p>
        </p:txBody>
      </p:sp>
    </p:spTree>
    <p:extLst>
      <p:ext uri="{BB962C8B-B14F-4D97-AF65-F5344CB8AC3E}">
        <p14:creationId xmlns:p14="http://schemas.microsoft.com/office/powerpoint/2010/main" val="2049514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F383A-A26B-F5B2-8CF7-9BACFB83D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8691E2F-B3C2-CBC7-13F8-434779902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8" name="내용 개체 틀 1">
                <a:extLst>
                  <a:ext uri="{FF2B5EF4-FFF2-40B4-BE49-F238E27FC236}">
                    <a16:creationId xmlns:a16="http://schemas.microsoft.com/office/drawing/2014/main" id="{03D2AA33-5740-4B87-6F4F-F04040C1ED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ko-KR" sz="1800" b="1" dirty="0"/>
                  <a:t>OURS</a:t>
                </a:r>
                <a:r>
                  <a:rPr lang="en-US" altLang="ko-KR" sz="1800" dirty="0"/>
                  <a:t>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ko-KR" altLang="en-US" sz="1800" i="0"/>
                      <m:t>Ours</m:t>
                    </m:r>
                    <m:d>
                      <m:dPr>
                        <m:ctrlPr>
                          <a:rPr lang="ko-KR" alt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ko-KR" altLang="en-US" sz="1800" i="1">
                            <a:latin typeface="Cambria Math" panose="02040503050406030204" pitchFamily="18" charset="0"/>
                          </a:rPr>
                          <m:t>𝜑</m:t>
                        </m:r>
                        <m:r>
                          <a:rPr lang="ko-KR" altLang="en-US" sz="180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ko-KR" altLang="en-US" sz="18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ko-KR" altLang="en-US" sz="1800">
                                <a:latin typeface="Cambria Math" panose="02040503050406030204" pitchFamily="18" charset="0"/>
                              </a:rPr>
                              <m:t>110</m:t>
                            </m:r>
                          </m:e>
                          <m:sup>
                            <m:r>
                              <a:rPr lang="ko-KR" altLang="en-US" sz="1800">
                                <a:latin typeface="Cambria Math" panose="02040503050406030204" pitchFamily="18" charset="0"/>
                              </a:rPr>
                              <m:t>∘</m:t>
                            </m:r>
                          </m:sup>
                        </m:sSup>
                        <m:r>
                          <a:rPr lang="ko-KR" altLang="en-US" sz="18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en-US" sz="1800" i="1">
                            <a:latin typeface="Cambria Math" panose="02040503050406030204" pitchFamily="18" charset="0"/>
                          </a:rPr>
                          <m:t>𝑜𝑏𝑠</m:t>
                        </m:r>
                      </m:e>
                    </m:d>
                  </m:oMath>
                </a14:m>
                <a:r>
                  <a:rPr lang="en-US" altLang="ko-KR" sz="1800" dirty="0"/>
                  <a:t>) achieves </a:t>
                </a:r>
                <a:r>
                  <a:rPr lang="en-US" altLang="ko-KR" sz="1800" b="1" dirty="0"/>
                  <a:t>the highest attack performance </a:t>
                </a:r>
                <a:r>
                  <a:rPr lang="en-US" altLang="ko-KR" sz="1800" dirty="0"/>
                  <a:t>at 0.657, more than doubling the ASR of existing baseline methods such as AMT-GAN (0.323) and </a:t>
                </a:r>
                <a:r>
                  <a:rPr lang="en-US" altLang="ko-KR" sz="1800" dirty="0" err="1"/>
                  <a:t>AdvHat</a:t>
                </a:r>
                <a:r>
                  <a:rPr lang="en-US" altLang="ko-KR" sz="1800" dirty="0"/>
                  <a:t> (0.275).</a:t>
                </a:r>
                <a:r>
                  <a:rPr lang="en-US" altLang="ko-KR" sz="1800" b="1" dirty="0"/>
                  <a:t> </a:t>
                </a:r>
              </a:p>
              <a:p>
                <a:r>
                  <a:rPr lang="en-US" altLang="ko-KR" sz="1800" b="1" dirty="0"/>
                  <a:t>Ours</a:t>
                </a:r>
                <a:r>
                  <a:rPr lang="en-US" altLang="ko-KR" sz="1800" dirty="0"/>
                  <a:t>(</a:t>
                </a:r>
                <a14:m>
                  <m:oMath xmlns:m="http://schemas.openxmlformats.org/officeDocument/2006/math">
                    <m:r>
                      <a:rPr lang="ko-KR" altLang="en-US" sz="1800" i="1">
                        <a:latin typeface="Cambria Math" panose="02040503050406030204" pitchFamily="18" charset="0"/>
                      </a:rPr>
                      <m:t>𝜑</m:t>
                    </m:r>
                    <m:r>
                      <a:rPr lang="ko-KR" altLang="en-US" sz="18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ko-KR" sz="180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180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ko-KR" altLang="en-US" sz="180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ko-KR" altLang="en-US" sz="180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  <m:r>
                      <a:rPr lang="ko-KR" altLang="en-US" sz="1800">
                        <a:latin typeface="Cambria Math" panose="02040503050406030204" pitchFamily="18" charset="0"/>
                      </a:rPr>
                      <m:t>,</m:t>
                    </m:r>
                    <m:r>
                      <a:rPr lang="ko-KR" altLang="en-US" sz="1800" i="1">
                        <a:latin typeface="Cambria Math" panose="02040503050406030204" pitchFamily="18" charset="0"/>
                      </a:rPr>
                      <m:t>𝑜𝑏𝑠</m:t>
                    </m:r>
                  </m:oMath>
                </a14:m>
                <a:r>
                  <a:rPr lang="en-US" altLang="ko-KR" sz="1800" dirty="0"/>
                  <a:t>) yields the </a:t>
                </a:r>
                <a:r>
                  <a:rPr lang="en-US" altLang="ko-KR" sz="1800" b="1" dirty="0"/>
                  <a:t>lowest perceptual distortion </a:t>
                </a:r>
                <a:r>
                  <a:rPr lang="en-US" altLang="ko-KR" sz="1800" dirty="0"/>
                  <a:t>across all methods with a LIPIS of 0.153, while maintaining a high structural similarity (SSIM: 0.734) comparable to </a:t>
                </a:r>
                <a:r>
                  <a:rPr lang="en-US" altLang="ko-KR" sz="1800" dirty="0" err="1"/>
                  <a:t>AdvHat</a:t>
                </a:r>
                <a:r>
                  <a:rPr lang="en-US" altLang="ko-KR" sz="1800" dirty="0"/>
                  <a:t> (0.740) and superior to AMT-GAN (0.650).</a:t>
                </a:r>
              </a:p>
            </p:txBody>
          </p:sp>
        </mc:Choice>
        <mc:Fallback>
          <p:sp>
            <p:nvSpPr>
              <p:cNvPr id="208" name="내용 개체 틀 1">
                <a:extLst>
                  <a:ext uri="{FF2B5EF4-FFF2-40B4-BE49-F238E27FC236}">
                    <a16:creationId xmlns:a16="http://schemas.microsoft.com/office/drawing/2014/main" id="{03D2AA33-5740-4B87-6F4F-F04040C1ED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3"/>
                <a:stretch>
                  <a:fillRect l="-406" t="-1261" r="-11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제목 3">
            <a:extLst>
              <a:ext uri="{FF2B5EF4-FFF2-40B4-BE49-F238E27FC236}">
                <a16:creationId xmlns:a16="http://schemas.microsoft.com/office/drawing/2014/main" id="{468B221B-94E0-0131-6246-BA99D9DAB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Results</a:t>
            </a:r>
            <a:endParaRPr lang="ko-KR" alt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표 5">
                <a:extLst>
                  <a:ext uri="{FF2B5EF4-FFF2-40B4-BE49-F238E27FC236}">
                    <a16:creationId xmlns:a16="http://schemas.microsoft.com/office/drawing/2014/main" id="{E0DF5387-F1BF-DD9E-1E66-0B95D80E7D5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5356437"/>
                  </p:ext>
                </p:extLst>
              </p:nvPr>
            </p:nvGraphicFramePr>
            <p:xfrm>
              <a:off x="1106736" y="3797109"/>
              <a:ext cx="9978528" cy="203962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94632">
                      <a:extLst>
                        <a:ext uri="{9D8B030D-6E8A-4147-A177-3AD203B41FA5}">
                          <a16:colId xmlns:a16="http://schemas.microsoft.com/office/drawing/2014/main" val="1658282477"/>
                        </a:ext>
                      </a:extLst>
                    </a:gridCol>
                    <a:gridCol w="2494632">
                      <a:extLst>
                        <a:ext uri="{9D8B030D-6E8A-4147-A177-3AD203B41FA5}">
                          <a16:colId xmlns:a16="http://schemas.microsoft.com/office/drawing/2014/main" val="3861203343"/>
                        </a:ext>
                      </a:extLst>
                    </a:gridCol>
                    <a:gridCol w="2494632">
                      <a:extLst>
                        <a:ext uri="{9D8B030D-6E8A-4147-A177-3AD203B41FA5}">
                          <a16:colId xmlns:a16="http://schemas.microsoft.com/office/drawing/2014/main" val="2503043281"/>
                        </a:ext>
                      </a:extLst>
                    </a:gridCol>
                    <a:gridCol w="2494632">
                      <a:extLst>
                        <a:ext uri="{9D8B030D-6E8A-4147-A177-3AD203B41FA5}">
                          <a16:colId xmlns:a16="http://schemas.microsoft.com/office/drawing/2014/main" val="3012807946"/>
                        </a:ext>
                      </a:extLst>
                    </a:gridCol>
                  </a:tblGrid>
                  <a:tr h="407924"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b="1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Methodx</a:t>
                          </a:r>
                          <a:endParaRPr lang="ko-KR" alt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ASR </a:t>
                          </a:r>
                          <a:r>
                            <a:rPr lang="ko-KR" altLang="ko-KR" sz="2000" b="1" dirty="0"/>
                            <a:t>↑</a:t>
                          </a:r>
                          <a:endParaRPr lang="ko-KR" alt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SSIM </a:t>
                          </a:r>
                          <a:r>
                            <a:rPr lang="ko-KR" altLang="ko-KR" sz="2000" b="1" dirty="0"/>
                            <a:t>↑</a:t>
                          </a:r>
                          <a:endParaRPr lang="ko-KR" alt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LIPIPS </a:t>
                          </a:r>
                          <a:r>
                            <a:rPr lang="ko-KR" altLang="ko-KR" sz="2000" b="1" dirty="0"/>
                            <a:t>↓</a:t>
                          </a:r>
                          <a:endParaRPr lang="ko-KR" alt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61394829"/>
                      </a:ext>
                    </a:extLst>
                  </a:tr>
                  <a:tr h="407924"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AMT-GAN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0.323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0.650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0.156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549848040"/>
                      </a:ext>
                    </a:extLst>
                  </a:tr>
                  <a:tr h="407924"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AdvHat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/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0.275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/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0.740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/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0.210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/>
                    </a:tc>
                    <a:extLst>
                      <a:ext uri="{0D108BD9-81ED-4DB2-BD59-A6C34878D82A}">
                        <a16:rowId xmlns:a16="http://schemas.microsoft.com/office/drawing/2014/main" val="919488013"/>
                      </a:ext>
                    </a:extLst>
                  </a:tr>
                  <a:tr h="407924">
                    <a:tc>
                      <a:txBody>
                        <a:bodyPr/>
                        <a:lstStyle/>
                        <a:p>
                          <a:pPr marL="0" lvl="0" indent="0" latinLnBrk="1">
                            <a:buFont typeface="Arial" panose="020B0604020202020204" pitchFamily="34" charset="0"/>
                            <a:buNone/>
                          </a:pPr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Ours(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2000" i="1" smtClean="0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en-US" altLang="ko-KR" sz="2000" b="0" i="1" smtClean="0">
                                  <a:latin typeface="Cambria Math" panose="02040503050406030204" pitchFamily="18" charset="0"/>
                                </a:rPr>
                                <m:t>=90°</m:t>
                              </m:r>
                            </m:oMath>
                          </a14:m>
                          <a:r>
                            <a:rPr lang="en-US" altLang="ko-KR" sz="2000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ko-KR" altLang="en-US" sz="20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0.420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0.734</a:t>
                          </a:r>
                          <a:endParaRPr lang="ko-KR" alt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0.153</a:t>
                          </a:r>
                          <a:endParaRPr lang="ko-KR" alt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76912388"/>
                      </a:ext>
                    </a:extLst>
                  </a:tr>
                  <a:tr h="407924"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Ours(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2000" i="1" smtClean="0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en-US" altLang="ko-KR" sz="2000" b="0" i="1" smtClean="0">
                                  <a:latin typeface="Cambria Math" panose="02040503050406030204" pitchFamily="18" charset="0"/>
                                </a:rPr>
                                <m:t>=110°,</m:t>
                              </m:r>
                              <m:r>
                                <a:rPr lang="en-US" altLang="ko-KR" sz="2000" b="0" i="1" smtClean="0">
                                  <a:latin typeface="Cambria Math" panose="02040503050406030204" pitchFamily="18" charset="0"/>
                                </a:rPr>
                                <m:t>𝑜𝑏𝑠</m:t>
                              </m:r>
                            </m:oMath>
                          </a14:m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0.657</a:t>
                          </a:r>
                          <a:endParaRPr lang="ko-KR" alt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0.694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0.236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51687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표 5">
                <a:extLst>
                  <a:ext uri="{FF2B5EF4-FFF2-40B4-BE49-F238E27FC236}">
                    <a16:creationId xmlns:a16="http://schemas.microsoft.com/office/drawing/2014/main" id="{E0DF5387-F1BF-DD9E-1E66-0B95D80E7D5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5356437"/>
                  </p:ext>
                </p:extLst>
              </p:nvPr>
            </p:nvGraphicFramePr>
            <p:xfrm>
              <a:off x="1106736" y="3797109"/>
              <a:ext cx="9978528" cy="203962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494632">
                      <a:extLst>
                        <a:ext uri="{9D8B030D-6E8A-4147-A177-3AD203B41FA5}">
                          <a16:colId xmlns:a16="http://schemas.microsoft.com/office/drawing/2014/main" val="1658282477"/>
                        </a:ext>
                      </a:extLst>
                    </a:gridCol>
                    <a:gridCol w="2494632">
                      <a:extLst>
                        <a:ext uri="{9D8B030D-6E8A-4147-A177-3AD203B41FA5}">
                          <a16:colId xmlns:a16="http://schemas.microsoft.com/office/drawing/2014/main" val="3861203343"/>
                        </a:ext>
                      </a:extLst>
                    </a:gridCol>
                    <a:gridCol w="2494632">
                      <a:extLst>
                        <a:ext uri="{9D8B030D-6E8A-4147-A177-3AD203B41FA5}">
                          <a16:colId xmlns:a16="http://schemas.microsoft.com/office/drawing/2014/main" val="2503043281"/>
                        </a:ext>
                      </a:extLst>
                    </a:gridCol>
                    <a:gridCol w="2494632">
                      <a:extLst>
                        <a:ext uri="{9D8B030D-6E8A-4147-A177-3AD203B41FA5}">
                          <a16:colId xmlns:a16="http://schemas.microsoft.com/office/drawing/2014/main" val="3012807946"/>
                        </a:ext>
                      </a:extLst>
                    </a:gridCol>
                  </a:tblGrid>
                  <a:tr h="407924"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b="1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Methodx</a:t>
                          </a:r>
                          <a:endParaRPr lang="ko-KR" alt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ASR </a:t>
                          </a:r>
                          <a:r>
                            <a:rPr lang="ko-KR" altLang="ko-KR" sz="2000" b="1" dirty="0"/>
                            <a:t>↑</a:t>
                          </a:r>
                          <a:endParaRPr lang="ko-KR" alt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SSIM </a:t>
                          </a:r>
                          <a:r>
                            <a:rPr lang="ko-KR" altLang="ko-KR" sz="2000" b="1" dirty="0"/>
                            <a:t>↑</a:t>
                          </a:r>
                          <a:endParaRPr lang="ko-KR" alt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LIPIPS </a:t>
                          </a:r>
                          <a:r>
                            <a:rPr lang="ko-KR" altLang="ko-KR" sz="2000" b="1" dirty="0"/>
                            <a:t>↓</a:t>
                          </a:r>
                          <a:endParaRPr lang="ko-KR" alt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61394829"/>
                      </a:ext>
                    </a:extLst>
                  </a:tr>
                  <a:tr h="407924"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AMT-GAN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0.323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0.650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0.156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2549848040"/>
                      </a:ext>
                    </a:extLst>
                  </a:tr>
                  <a:tr h="407924"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 err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AdvHat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/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0.275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/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0.740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/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0.210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/>
                    </a:tc>
                    <a:extLst>
                      <a:ext uri="{0D108BD9-81ED-4DB2-BD59-A6C34878D82A}">
                        <a16:rowId xmlns:a16="http://schemas.microsoft.com/office/drawing/2014/main" val="919488013"/>
                      </a:ext>
                    </a:extLst>
                  </a:tr>
                  <a:tr h="407924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T="50292" marB="50292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308955" r="-299756" b="-1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0.420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0.734</a:t>
                          </a:r>
                          <a:endParaRPr lang="ko-KR" alt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0.153</a:t>
                          </a:r>
                          <a:endParaRPr lang="ko-KR" alt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76912388"/>
                      </a:ext>
                    </a:extLst>
                  </a:tr>
                  <a:tr h="407924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T="50292" marB="50292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408955" r="-299756" b="-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0.657</a:t>
                          </a:r>
                          <a:endParaRPr lang="ko-KR" altLang="en-US" sz="20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0.694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latinLnBrk="1"/>
                          <a:r>
                            <a:rPr lang="en-US" altLang="ko-KR" sz="2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0.236</a:t>
                          </a:r>
                          <a:endParaRPr lang="ko-KR" altLang="en-US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T="50292" marB="50292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51687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B40CD8E-93B5-CBF8-43C9-E4EE5754C2FE}"/>
              </a:ext>
            </a:extLst>
          </p:cNvPr>
          <p:cNvSpPr txBox="1"/>
          <p:nvPr/>
        </p:nvSpPr>
        <p:spPr>
          <a:xfrm>
            <a:off x="1899557" y="5930742"/>
            <a:ext cx="8392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1. </a:t>
            </a:r>
            <a:r>
              <a:rPr lang="en-US" altLang="ko-KR" sz="1000" dirty="0"/>
              <a:t>Comparison with baseline attacks (AMT-GAN, </a:t>
            </a:r>
            <a:r>
              <a:rPr lang="en-US" altLang="ko-KR" sz="1000" dirty="0" err="1"/>
              <a:t>AdvHat</a:t>
            </a:r>
            <a:r>
              <a:rPr lang="en-US" altLang="ko-KR" sz="1000" dirty="0"/>
              <a:t>) at our selected operating point (90°) and 110°.</a:t>
            </a:r>
            <a:endParaRPr lang="ko-KR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436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E0945-C9EB-8166-A953-577754CB8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3F06A79-53F8-5AD6-BF68-4EF7505C3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F349B-0357-4DB1-9371-A75EC49A7571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내용 개체 틀 1">
                <a:extLst>
                  <a:ext uri="{FF2B5EF4-FFF2-40B4-BE49-F238E27FC236}">
                    <a16:creationId xmlns:a16="http://schemas.microsoft.com/office/drawing/2014/main" id="{8C024104-7F18-0A60-8E80-E57E1AC205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ko-KR" dirty="0"/>
                  <a:t>We introduced </a:t>
                </a:r>
                <a:r>
                  <a:rPr lang="en-US" altLang="ko-KR" dirty="0" err="1"/>
                  <a:t>StealthWarp</a:t>
                </a:r>
                <a:r>
                  <a:rPr lang="en-US" altLang="ko-KR" dirty="0"/>
                  <a:t>, an adversarial approach that repurposes optical Field-of-View (FOV, </a:t>
                </a:r>
                <a14:m>
                  <m:oMath xmlns:m="http://schemas.openxmlformats.org/officeDocument/2006/math">
                    <m:r>
                      <a:rPr lang="ko-KR" altLang="en-US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altLang="ko-KR" dirty="0"/>
                  <a:t>) distortion to degrade Face Recognition verification.</a:t>
                </a:r>
              </a:p>
              <a:p>
                <a:r>
                  <a:rPr lang="en-US" altLang="ko-KR" dirty="0"/>
                  <a:t>Experimental results show that localized FOV warping achieves a favorable trade-off between attack success rate and visual naturalness compared to existing baselines. </a:t>
                </a:r>
              </a:p>
              <a:p>
                <a:r>
                  <a:rPr lang="ko-KR" altLang="ko-KR" dirty="0" err="1"/>
                  <a:t>Ultimately</a:t>
                </a:r>
                <a:r>
                  <a:rPr lang="ko-KR" altLang="ko-KR" dirty="0"/>
                  <a:t>, </a:t>
                </a:r>
                <a:r>
                  <a:rPr lang="ko-KR" altLang="ko-KR" dirty="0" err="1"/>
                  <a:t>our</a:t>
                </a:r>
                <a:r>
                  <a:rPr lang="ko-KR" altLang="ko-KR" dirty="0"/>
                  <a:t> </a:t>
                </a:r>
                <a:r>
                  <a:rPr lang="ko-KR" altLang="ko-KR" dirty="0" err="1"/>
                  <a:t>findings</a:t>
                </a:r>
                <a:r>
                  <a:rPr lang="ko-KR" altLang="ko-KR" dirty="0"/>
                  <a:t> </a:t>
                </a:r>
                <a:r>
                  <a:rPr lang="ko-KR" altLang="ko-KR" dirty="0" err="1"/>
                  <a:t>demonstrate</a:t>
                </a:r>
                <a:r>
                  <a:rPr lang="ko-KR" altLang="ko-KR" dirty="0"/>
                  <a:t> </a:t>
                </a:r>
                <a:r>
                  <a:rPr lang="ko-KR" altLang="ko-KR" dirty="0" err="1"/>
                  <a:t>that</a:t>
                </a:r>
                <a:r>
                  <a:rPr lang="ko-KR" altLang="ko-KR" dirty="0"/>
                  <a:t> </a:t>
                </a:r>
                <a:r>
                  <a:rPr lang="ko-KR" altLang="ko-KR" dirty="0" err="1"/>
                  <a:t>camera</a:t>
                </a:r>
                <a:r>
                  <a:rPr lang="ko-KR" altLang="ko-KR" dirty="0"/>
                  <a:t> FOV </a:t>
                </a:r>
                <a:r>
                  <a:rPr lang="ko-KR" altLang="ko-KR" dirty="0" err="1"/>
                  <a:t>serves</a:t>
                </a:r>
                <a:r>
                  <a:rPr lang="ko-KR" altLang="ko-KR" dirty="0"/>
                  <a:t> </a:t>
                </a:r>
                <a:r>
                  <a:rPr lang="ko-KR" altLang="ko-KR" dirty="0" err="1"/>
                  <a:t>as</a:t>
                </a:r>
                <a:r>
                  <a:rPr lang="ko-KR" altLang="ko-KR" dirty="0"/>
                  <a:t> </a:t>
                </a:r>
                <a:r>
                  <a:rPr lang="ko-KR" altLang="ko-KR" dirty="0" err="1"/>
                  <a:t>an</a:t>
                </a:r>
                <a:r>
                  <a:rPr lang="ko-KR" altLang="ko-KR" dirty="0"/>
                  <a:t> </a:t>
                </a:r>
                <a:r>
                  <a:rPr lang="ko-KR" altLang="ko-KR" dirty="0" err="1"/>
                  <a:t>effective</a:t>
                </a:r>
                <a:r>
                  <a:rPr lang="ko-KR" altLang="ko-KR" dirty="0"/>
                  <a:t> and </a:t>
                </a:r>
                <a:r>
                  <a:rPr lang="ko-KR" altLang="ko-KR" dirty="0" err="1"/>
                  <a:t>controllable</a:t>
                </a:r>
                <a:r>
                  <a:rPr lang="ko-KR" altLang="ko-KR" dirty="0"/>
                  <a:t> </a:t>
                </a:r>
                <a:r>
                  <a:rPr lang="ko-KR" altLang="ko-KR" dirty="0" err="1"/>
                  <a:t>parameter</a:t>
                </a:r>
                <a:r>
                  <a:rPr lang="ko-KR" altLang="ko-KR" dirty="0"/>
                  <a:t> </a:t>
                </a:r>
                <a:r>
                  <a:rPr lang="ko-KR" altLang="ko-KR" dirty="0" err="1"/>
                  <a:t>for</a:t>
                </a:r>
                <a:r>
                  <a:rPr lang="ko-KR" altLang="ko-KR" dirty="0"/>
                  <a:t> </a:t>
                </a:r>
                <a:r>
                  <a:rPr lang="ko-KR" altLang="ko-KR" dirty="0" err="1"/>
                  <a:t>adversarial</a:t>
                </a:r>
                <a:r>
                  <a:rPr lang="ko-KR" altLang="ko-KR" dirty="0"/>
                  <a:t> </a:t>
                </a:r>
                <a:r>
                  <a:rPr lang="ko-KR" altLang="ko-KR" dirty="0" err="1"/>
                  <a:t>attacks</a:t>
                </a:r>
                <a:r>
                  <a:rPr lang="ko-KR" altLang="ko-KR" dirty="0"/>
                  <a:t> </a:t>
                </a:r>
                <a:r>
                  <a:rPr lang="ko-KR" altLang="ko-KR" dirty="0" err="1"/>
                  <a:t>against</a:t>
                </a:r>
                <a:r>
                  <a:rPr lang="ko-KR" altLang="ko-KR" dirty="0"/>
                  <a:t> FR </a:t>
                </a:r>
                <a:r>
                  <a:rPr lang="ko-KR" altLang="ko-KR" dirty="0" err="1"/>
                  <a:t>systems</a:t>
                </a:r>
                <a:r>
                  <a:rPr lang="ko-KR" altLang="ko-KR" dirty="0"/>
                  <a:t>.</a:t>
                </a:r>
                <a:r>
                  <a:rPr lang="ko-KR" altLang="ko-KR" sz="1800" dirty="0"/>
                  <a:t> </a:t>
                </a:r>
                <a:endParaRPr lang="en-US" altLang="ko-KR" sz="1800" b="1" dirty="0"/>
              </a:p>
            </p:txBody>
          </p:sp>
        </mc:Choice>
        <mc:Fallback xmlns="">
          <p:sp>
            <p:nvSpPr>
              <p:cNvPr id="208" name="내용 개체 틀 1">
                <a:extLst>
                  <a:ext uri="{FF2B5EF4-FFF2-40B4-BE49-F238E27FC236}">
                    <a16:creationId xmlns:a16="http://schemas.microsoft.com/office/drawing/2014/main" id="{8C024104-7F18-0A60-8E80-E57E1AC205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3"/>
                <a:stretch>
                  <a:fillRect l="-522" t="-140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제목 3">
            <a:extLst>
              <a:ext uri="{FF2B5EF4-FFF2-40B4-BE49-F238E27FC236}">
                <a16:creationId xmlns:a16="http://schemas.microsoft.com/office/drawing/2014/main" id="{7CFCDDC6-2DFE-6347-B55E-2B8524941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4493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Conclusion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636174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45486</TotalTime>
  <Words>1281</Words>
  <Application>Microsoft Office PowerPoint</Application>
  <PresentationFormat>와이드스크린</PresentationFormat>
  <Paragraphs>132</Paragraphs>
  <Slides>12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0" baseType="lpstr">
      <vt:lpstr>굴림</vt:lpstr>
      <vt:lpstr>맑은 고딕</vt:lpstr>
      <vt:lpstr>Arial</vt:lpstr>
      <vt:lpstr>Calibri</vt:lpstr>
      <vt:lpstr>Cambria Math</vt:lpstr>
      <vt:lpstr>Times New Roman</vt:lpstr>
      <vt:lpstr>Wingdings</vt:lpstr>
      <vt:lpstr>Office 테마</vt:lpstr>
      <vt:lpstr>StealthWarp: Repurposing Field-of-View Distortion as an Adversarial Attack on Face Recognition </vt:lpstr>
      <vt:lpstr>Face Recognition</vt:lpstr>
      <vt:lpstr>Face Adversarial Attack</vt:lpstr>
      <vt:lpstr>Field-of-View</vt:lpstr>
      <vt:lpstr>Research Question &amp; Objectives</vt:lpstr>
      <vt:lpstr>Methodology</vt:lpstr>
      <vt:lpstr>Methodology</vt:lpstr>
      <vt:lpstr>Methodology</vt:lpstr>
      <vt:lpstr>Experiments Setup</vt:lpstr>
      <vt:lpstr>Results</vt:lpstr>
      <vt:lpstr>Results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Seminar</dc:title>
  <dc:creator>박진형</dc:creator>
  <cp:lastModifiedBy>민수 신</cp:lastModifiedBy>
  <cp:revision>594</cp:revision>
  <dcterms:created xsi:type="dcterms:W3CDTF">2024-07-03T06:15:32Z</dcterms:created>
  <dcterms:modified xsi:type="dcterms:W3CDTF">2026-10-28T07:02:18Z</dcterms:modified>
</cp:coreProperties>
</file>