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28368625" cy="39239825"/>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339">
          <p15:clr>
            <a:srgbClr val="A4A3A4"/>
          </p15:clr>
        </p15:guide>
        <p15:guide id="2" pos="8915">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g/FPDyXEPGLxXD15VrcSOrb9V8r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0D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10" autoAdjust="0"/>
  </p:normalViewPr>
  <p:slideViewPr>
    <p:cSldViewPr snapToGrid="0">
      <p:cViewPr>
        <p:scale>
          <a:sx n="50" d="100"/>
          <a:sy n="50" d="100"/>
        </p:scale>
        <p:origin x="36" y="-7200"/>
      </p:cViewPr>
      <p:guideLst>
        <p:guide orient="horz" pos="12339"/>
        <p:guide pos="89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7a02452e8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2" name="Google Shape;82;g27a02452e86_0_0:notes"/>
          <p:cNvSpPr>
            <a:spLocks noGrp="1" noRot="1" noChangeAspect="1"/>
          </p:cNvSpPr>
          <p:nvPr>
            <p:ph type="sldImg" idx="2"/>
          </p:nvPr>
        </p:nvSpPr>
        <p:spPr>
          <a:xfrm>
            <a:off x="2189163" y="685800"/>
            <a:ext cx="24796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제목 슬라이드"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2127647" y="6421891"/>
            <a:ext cx="24113331" cy="1366127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8614"/>
              <a:buFont typeface="Calibri"/>
              <a:buNone/>
              <a:defRPr sz="18614"/>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3546078" y="20609994"/>
            <a:ext cx="21276469" cy="947387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102"/>
              </a:spcBef>
              <a:spcAft>
                <a:spcPts val="0"/>
              </a:spcAft>
              <a:buClr>
                <a:schemeClr val="dk1"/>
              </a:buClr>
              <a:buSzPts val="7446"/>
              <a:buNone/>
              <a:defRPr sz="7446"/>
            </a:lvl1pPr>
            <a:lvl2pPr lvl="1" algn="ctr">
              <a:lnSpc>
                <a:spcPct val="90000"/>
              </a:lnSpc>
              <a:spcBef>
                <a:spcPts val="1551"/>
              </a:spcBef>
              <a:spcAft>
                <a:spcPts val="0"/>
              </a:spcAft>
              <a:buClr>
                <a:schemeClr val="dk1"/>
              </a:buClr>
              <a:buSzPts val="6205"/>
              <a:buNone/>
              <a:defRPr sz="6205"/>
            </a:lvl2pPr>
            <a:lvl3pPr lvl="2" algn="ctr">
              <a:lnSpc>
                <a:spcPct val="90000"/>
              </a:lnSpc>
              <a:spcBef>
                <a:spcPts val="1551"/>
              </a:spcBef>
              <a:spcAft>
                <a:spcPts val="0"/>
              </a:spcAft>
              <a:buClr>
                <a:schemeClr val="dk1"/>
              </a:buClr>
              <a:buSzPts val="5584"/>
              <a:buNone/>
              <a:defRPr sz="5584"/>
            </a:lvl3pPr>
            <a:lvl4pPr lvl="3" algn="ctr">
              <a:lnSpc>
                <a:spcPct val="90000"/>
              </a:lnSpc>
              <a:spcBef>
                <a:spcPts val="1551"/>
              </a:spcBef>
              <a:spcAft>
                <a:spcPts val="0"/>
              </a:spcAft>
              <a:buClr>
                <a:schemeClr val="dk1"/>
              </a:buClr>
              <a:buSzPts val="4964"/>
              <a:buNone/>
              <a:defRPr sz="4964"/>
            </a:lvl4pPr>
            <a:lvl5pPr lvl="4" algn="ctr">
              <a:lnSpc>
                <a:spcPct val="90000"/>
              </a:lnSpc>
              <a:spcBef>
                <a:spcPts val="1551"/>
              </a:spcBef>
              <a:spcAft>
                <a:spcPts val="0"/>
              </a:spcAft>
              <a:buClr>
                <a:schemeClr val="dk1"/>
              </a:buClr>
              <a:buSzPts val="4964"/>
              <a:buNone/>
              <a:defRPr sz="4964"/>
            </a:lvl5pPr>
            <a:lvl6pPr lvl="5" algn="ctr">
              <a:lnSpc>
                <a:spcPct val="90000"/>
              </a:lnSpc>
              <a:spcBef>
                <a:spcPts val="1551"/>
              </a:spcBef>
              <a:spcAft>
                <a:spcPts val="0"/>
              </a:spcAft>
              <a:buClr>
                <a:schemeClr val="dk1"/>
              </a:buClr>
              <a:buSzPts val="4964"/>
              <a:buNone/>
              <a:defRPr sz="4964"/>
            </a:lvl6pPr>
            <a:lvl7pPr lvl="6" algn="ctr">
              <a:lnSpc>
                <a:spcPct val="90000"/>
              </a:lnSpc>
              <a:spcBef>
                <a:spcPts val="1551"/>
              </a:spcBef>
              <a:spcAft>
                <a:spcPts val="0"/>
              </a:spcAft>
              <a:buClr>
                <a:schemeClr val="dk1"/>
              </a:buClr>
              <a:buSzPts val="4964"/>
              <a:buNone/>
              <a:defRPr sz="4964"/>
            </a:lvl7pPr>
            <a:lvl8pPr lvl="7" algn="ctr">
              <a:lnSpc>
                <a:spcPct val="90000"/>
              </a:lnSpc>
              <a:spcBef>
                <a:spcPts val="1551"/>
              </a:spcBef>
              <a:spcAft>
                <a:spcPts val="0"/>
              </a:spcAft>
              <a:buClr>
                <a:schemeClr val="dk1"/>
              </a:buClr>
              <a:buSzPts val="4964"/>
              <a:buNone/>
              <a:defRPr sz="4964"/>
            </a:lvl8pPr>
            <a:lvl9pPr lvl="8" algn="ctr">
              <a:lnSpc>
                <a:spcPct val="90000"/>
              </a:lnSpc>
              <a:spcBef>
                <a:spcPts val="1551"/>
              </a:spcBef>
              <a:spcAft>
                <a:spcPts val="0"/>
              </a:spcAft>
              <a:buClr>
                <a:schemeClr val="dk1"/>
              </a:buClr>
              <a:buSzPts val="4964"/>
              <a:buNone/>
              <a:defRPr sz="4964"/>
            </a:lvl9pPr>
          </a:lstStyle>
          <a:p>
            <a:endParaRPr/>
          </a:p>
        </p:txBody>
      </p:sp>
      <p:sp>
        <p:nvSpPr>
          <p:cNvPr id="14" name="Google Shape;14;p3"/>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구역 머리글" type="secHead">
  <p:cSld name="SECTION_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1935569" y="9782718"/>
            <a:ext cx="24467939" cy="163226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614"/>
              <a:buFont typeface="Calibri"/>
              <a:buNone/>
              <a:defRPr sz="18614"/>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1935569" y="26259811"/>
            <a:ext cx="24467939" cy="85837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102"/>
              </a:spcBef>
              <a:spcAft>
                <a:spcPts val="0"/>
              </a:spcAft>
              <a:buClr>
                <a:schemeClr val="dk1"/>
              </a:buClr>
              <a:buSzPts val="7446"/>
              <a:buNone/>
              <a:defRPr sz="7446">
                <a:solidFill>
                  <a:schemeClr val="dk1"/>
                </a:solidFill>
              </a:defRPr>
            </a:lvl1pPr>
            <a:lvl2pPr marL="914400" lvl="1" indent="-228600" algn="l">
              <a:lnSpc>
                <a:spcPct val="90000"/>
              </a:lnSpc>
              <a:spcBef>
                <a:spcPts val="1551"/>
              </a:spcBef>
              <a:spcAft>
                <a:spcPts val="0"/>
              </a:spcAft>
              <a:buClr>
                <a:srgbClr val="888888"/>
              </a:buClr>
              <a:buSzPts val="6205"/>
              <a:buNone/>
              <a:defRPr sz="6205">
                <a:solidFill>
                  <a:srgbClr val="888888"/>
                </a:solidFill>
              </a:defRPr>
            </a:lvl2pPr>
            <a:lvl3pPr marL="1371600" lvl="2" indent="-228600" algn="l">
              <a:lnSpc>
                <a:spcPct val="90000"/>
              </a:lnSpc>
              <a:spcBef>
                <a:spcPts val="1551"/>
              </a:spcBef>
              <a:spcAft>
                <a:spcPts val="0"/>
              </a:spcAft>
              <a:buClr>
                <a:srgbClr val="888888"/>
              </a:buClr>
              <a:buSzPts val="5584"/>
              <a:buNone/>
              <a:defRPr sz="5584">
                <a:solidFill>
                  <a:srgbClr val="888888"/>
                </a:solidFill>
              </a:defRPr>
            </a:lvl3pPr>
            <a:lvl4pPr marL="1828800" lvl="3" indent="-228600" algn="l">
              <a:lnSpc>
                <a:spcPct val="90000"/>
              </a:lnSpc>
              <a:spcBef>
                <a:spcPts val="1551"/>
              </a:spcBef>
              <a:spcAft>
                <a:spcPts val="0"/>
              </a:spcAft>
              <a:buClr>
                <a:srgbClr val="888888"/>
              </a:buClr>
              <a:buSzPts val="4964"/>
              <a:buNone/>
              <a:defRPr sz="4964">
                <a:solidFill>
                  <a:srgbClr val="888888"/>
                </a:solidFill>
              </a:defRPr>
            </a:lvl4pPr>
            <a:lvl5pPr marL="2286000" lvl="4" indent="-228600" algn="l">
              <a:lnSpc>
                <a:spcPct val="90000"/>
              </a:lnSpc>
              <a:spcBef>
                <a:spcPts val="1551"/>
              </a:spcBef>
              <a:spcAft>
                <a:spcPts val="0"/>
              </a:spcAft>
              <a:buClr>
                <a:srgbClr val="888888"/>
              </a:buClr>
              <a:buSzPts val="4964"/>
              <a:buNone/>
              <a:defRPr sz="4964">
                <a:solidFill>
                  <a:srgbClr val="888888"/>
                </a:solidFill>
              </a:defRPr>
            </a:lvl5pPr>
            <a:lvl6pPr marL="2743200" lvl="5" indent="-228600" algn="l">
              <a:lnSpc>
                <a:spcPct val="90000"/>
              </a:lnSpc>
              <a:spcBef>
                <a:spcPts val="1551"/>
              </a:spcBef>
              <a:spcAft>
                <a:spcPts val="0"/>
              </a:spcAft>
              <a:buClr>
                <a:srgbClr val="888888"/>
              </a:buClr>
              <a:buSzPts val="4964"/>
              <a:buNone/>
              <a:defRPr sz="4964">
                <a:solidFill>
                  <a:srgbClr val="888888"/>
                </a:solidFill>
              </a:defRPr>
            </a:lvl6pPr>
            <a:lvl7pPr marL="3200400" lvl="6" indent="-228600" algn="l">
              <a:lnSpc>
                <a:spcPct val="90000"/>
              </a:lnSpc>
              <a:spcBef>
                <a:spcPts val="1551"/>
              </a:spcBef>
              <a:spcAft>
                <a:spcPts val="0"/>
              </a:spcAft>
              <a:buClr>
                <a:srgbClr val="888888"/>
              </a:buClr>
              <a:buSzPts val="4964"/>
              <a:buNone/>
              <a:defRPr sz="4964">
                <a:solidFill>
                  <a:srgbClr val="888888"/>
                </a:solidFill>
              </a:defRPr>
            </a:lvl7pPr>
            <a:lvl8pPr marL="3657600" lvl="7" indent="-228600" algn="l">
              <a:lnSpc>
                <a:spcPct val="90000"/>
              </a:lnSpc>
              <a:spcBef>
                <a:spcPts val="1551"/>
              </a:spcBef>
              <a:spcAft>
                <a:spcPts val="0"/>
              </a:spcAft>
              <a:buClr>
                <a:srgbClr val="888888"/>
              </a:buClr>
              <a:buSzPts val="4964"/>
              <a:buNone/>
              <a:defRPr sz="4964">
                <a:solidFill>
                  <a:srgbClr val="888888"/>
                </a:solidFill>
              </a:defRPr>
            </a:lvl8pPr>
            <a:lvl9pPr marL="4114800" lvl="8" indent="-228600" algn="l">
              <a:lnSpc>
                <a:spcPct val="90000"/>
              </a:lnSpc>
              <a:spcBef>
                <a:spcPts val="1551"/>
              </a:spcBef>
              <a:spcAft>
                <a:spcPts val="0"/>
              </a:spcAft>
              <a:buClr>
                <a:srgbClr val="888888"/>
              </a:buClr>
              <a:buSzPts val="4964"/>
              <a:buNone/>
              <a:defRPr sz="4964">
                <a:solidFill>
                  <a:srgbClr val="888888"/>
                </a:solidFill>
              </a:defRPr>
            </a:lvl9pPr>
          </a:lstStyle>
          <a:p>
            <a:endParaRPr/>
          </a:p>
        </p:txBody>
      </p:sp>
      <p:sp>
        <p:nvSpPr>
          <p:cNvPr id="26" name="Google Shape;26;p5"/>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콘텐츠 2개" type="twoObj">
  <p:cSld name="TWO_OBJECTS">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1950343" y="2089166"/>
            <a:ext cx="24467939" cy="758455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1950343" y="10445787"/>
            <a:ext cx="12056666" cy="2489730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02"/>
              </a:spcBef>
              <a:spcAft>
                <a:spcPts val="0"/>
              </a:spcAft>
              <a:buClr>
                <a:schemeClr val="dk1"/>
              </a:buClr>
              <a:buSzPts val="1800"/>
              <a:buChar char="•"/>
              <a:defRPr/>
            </a:lvl1pPr>
            <a:lvl2pPr marL="914400" lvl="1" indent="-342900" algn="l">
              <a:lnSpc>
                <a:spcPct val="90000"/>
              </a:lnSpc>
              <a:spcBef>
                <a:spcPts val="1551"/>
              </a:spcBef>
              <a:spcAft>
                <a:spcPts val="0"/>
              </a:spcAft>
              <a:buClr>
                <a:schemeClr val="dk1"/>
              </a:buClr>
              <a:buSzPts val="1800"/>
              <a:buChar char="•"/>
              <a:defRPr/>
            </a:lvl2pPr>
            <a:lvl3pPr marL="1371600" lvl="2" indent="-342900" algn="l">
              <a:lnSpc>
                <a:spcPct val="90000"/>
              </a:lnSpc>
              <a:spcBef>
                <a:spcPts val="1551"/>
              </a:spcBef>
              <a:spcAft>
                <a:spcPts val="0"/>
              </a:spcAft>
              <a:buClr>
                <a:schemeClr val="dk1"/>
              </a:buClr>
              <a:buSzPts val="1800"/>
              <a:buChar char="•"/>
              <a:defRPr/>
            </a:lvl3pPr>
            <a:lvl4pPr marL="1828800" lvl="3" indent="-342900" algn="l">
              <a:lnSpc>
                <a:spcPct val="90000"/>
              </a:lnSpc>
              <a:spcBef>
                <a:spcPts val="1551"/>
              </a:spcBef>
              <a:spcAft>
                <a:spcPts val="0"/>
              </a:spcAft>
              <a:buClr>
                <a:schemeClr val="dk1"/>
              </a:buClr>
              <a:buSzPts val="1800"/>
              <a:buChar char="•"/>
              <a:defRPr/>
            </a:lvl4pPr>
            <a:lvl5pPr marL="2286000" lvl="4" indent="-342900" algn="l">
              <a:lnSpc>
                <a:spcPct val="90000"/>
              </a:lnSpc>
              <a:spcBef>
                <a:spcPts val="1551"/>
              </a:spcBef>
              <a:spcAft>
                <a:spcPts val="0"/>
              </a:spcAft>
              <a:buClr>
                <a:schemeClr val="dk1"/>
              </a:buClr>
              <a:buSzPts val="1800"/>
              <a:buChar char="•"/>
              <a:defRPr/>
            </a:lvl5pPr>
            <a:lvl6pPr marL="2743200" lvl="5" indent="-342900" algn="l">
              <a:lnSpc>
                <a:spcPct val="90000"/>
              </a:lnSpc>
              <a:spcBef>
                <a:spcPts val="1551"/>
              </a:spcBef>
              <a:spcAft>
                <a:spcPts val="0"/>
              </a:spcAft>
              <a:buClr>
                <a:schemeClr val="dk1"/>
              </a:buClr>
              <a:buSzPts val="1800"/>
              <a:buChar char="•"/>
              <a:defRPr/>
            </a:lvl6pPr>
            <a:lvl7pPr marL="3200400" lvl="6" indent="-342900" algn="l">
              <a:lnSpc>
                <a:spcPct val="90000"/>
              </a:lnSpc>
              <a:spcBef>
                <a:spcPts val="1551"/>
              </a:spcBef>
              <a:spcAft>
                <a:spcPts val="0"/>
              </a:spcAft>
              <a:buClr>
                <a:schemeClr val="dk1"/>
              </a:buClr>
              <a:buSzPts val="1800"/>
              <a:buChar char="•"/>
              <a:defRPr/>
            </a:lvl7pPr>
            <a:lvl8pPr marL="3657600" lvl="7" indent="-342900" algn="l">
              <a:lnSpc>
                <a:spcPct val="90000"/>
              </a:lnSpc>
              <a:spcBef>
                <a:spcPts val="1551"/>
              </a:spcBef>
              <a:spcAft>
                <a:spcPts val="0"/>
              </a:spcAft>
              <a:buClr>
                <a:schemeClr val="dk1"/>
              </a:buClr>
              <a:buSzPts val="1800"/>
              <a:buChar char="•"/>
              <a:defRPr/>
            </a:lvl8pPr>
            <a:lvl9pPr marL="4114800" lvl="8" indent="-342900" algn="l">
              <a:lnSpc>
                <a:spcPct val="90000"/>
              </a:lnSpc>
              <a:spcBef>
                <a:spcPts val="1551"/>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14361616" y="10445787"/>
            <a:ext cx="12056666" cy="2489730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02"/>
              </a:spcBef>
              <a:spcAft>
                <a:spcPts val="0"/>
              </a:spcAft>
              <a:buClr>
                <a:schemeClr val="dk1"/>
              </a:buClr>
              <a:buSzPts val="1800"/>
              <a:buChar char="•"/>
              <a:defRPr/>
            </a:lvl1pPr>
            <a:lvl2pPr marL="914400" lvl="1" indent="-342900" algn="l">
              <a:lnSpc>
                <a:spcPct val="90000"/>
              </a:lnSpc>
              <a:spcBef>
                <a:spcPts val="1551"/>
              </a:spcBef>
              <a:spcAft>
                <a:spcPts val="0"/>
              </a:spcAft>
              <a:buClr>
                <a:schemeClr val="dk1"/>
              </a:buClr>
              <a:buSzPts val="1800"/>
              <a:buChar char="•"/>
              <a:defRPr/>
            </a:lvl2pPr>
            <a:lvl3pPr marL="1371600" lvl="2" indent="-342900" algn="l">
              <a:lnSpc>
                <a:spcPct val="90000"/>
              </a:lnSpc>
              <a:spcBef>
                <a:spcPts val="1551"/>
              </a:spcBef>
              <a:spcAft>
                <a:spcPts val="0"/>
              </a:spcAft>
              <a:buClr>
                <a:schemeClr val="dk1"/>
              </a:buClr>
              <a:buSzPts val="1800"/>
              <a:buChar char="•"/>
              <a:defRPr/>
            </a:lvl3pPr>
            <a:lvl4pPr marL="1828800" lvl="3" indent="-342900" algn="l">
              <a:lnSpc>
                <a:spcPct val="90000"/>
              </a:lnSpc>
              <a:spcBef>
                <a:spcPts val="1551"/>
              </a:spcBef>
              <a:spcAft>
                <a:spcPts val="0"/>
              </a:spcAft>
              <a:buClr>
                <a:schemeClr val="dk1"/>
              </a:buClr>
              <a:buSzPts val="1800"/>
              <a:buChar char="•"/>
              <a:defRPr/>
            </a:lvl4pPr>
            <a:lvl5pPr marL="2286000" lvl="4" indent="-342900" algn="l">
              <a:lnSpc>
                <a:spcPct val="90000"/>
              </a:lnSpc>
              <a:spcBef>
                <a:spcPts val="1551"/>
              </a:spcBef>
              <a:spcAft>
                <a:spcPts val="0"/>
              </a:spcAft>
              <a:buClr>
                <a:schemeClr val="dk1"/>
              </a:buClr>
              <a:buSzPts val="1800"/>
              <a:buChar char="•"/>
              <a:defRPr/>
            </a:lvl5pPr>
            <a:lvl6pPr marL="2743200" lvl="5" indent="-342900" algn="l">
              <a:lnSpc>
                <a:spcPct val="90000"/>
              </a:lnSpc>
              <a:spcBef>
                <a:spcPts val="1551"/>
              </a:spcBef>
              <a:spcAft>
                <a:spcPts val="0"/>
              </a:spcAft>
              <a:buClr>
                <a:schemeClr val="dk1"/>
              </a:buClr>
              <a:buSzPts val="1800"/>
              <a:buChar char="•"/>
              <a:defRPr/>
            </a:lvl6pPr>
            <a:lvl7pPr marL="3200400" lvl="6" indent="-342900" algn="l">
              <a:lnSpc>
                <a:spcPct val="90000"/>
              </a:lnSpc>
              <a:spcBef>
                <a:spcPts val="1551"/>
              </a:spcBef>
              <a:spcAft>
                <a:spcPts val="0"/>
              </a:spcAft>
              <a:buClr>
                <a:schemeClr val="dk1"/>
              </a:buClr>
              <a:buSzPts val="1800"/>
              <a:buChar char="•"/>
              <a:defRPr/>
            </a:lvl7pPr>
            <a:lvl8pPr marL="3657600" lvl="7" indent="-342900" algn="l">
              <a:lnSpc>
                <a:spcPct val="90000"/>
              </a:lnSpc>
              <a:spcBef>
                <a:spcPts val="1551"/>
              </a:spcBef>
              <a:spcAft>
                <a:spcPts val="0"/>
              </a:spcAft>
              <a:buClr>
                <a:schemeClr val="dk1"/>
              </a:buClr>
              <a:buSzPts val="1800"/>
              <a:buChar char="•"/>
              <a:defRPr/>
            </a:lvl8pPr>
            <a:lvl9pPr marL="4114800" lvl="8" indent="-342900" algn="l">
              <a:lnSpc>
                <a:spcPct val="90000"/>
              </a:lnSpc>
              <a:spcBef>
                <a:spcPts val="1551"/>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비교" type="twoTxTwoObj">
  <p:cSld name="TWO_OBJECTS_WITH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1954038" y="2089166"/>
            <a:ext cx="24467939" cy="758455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1954041" y="9619210"/>
            <a:ext cx="12001256" cy="4714226"/>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102"/>
              </a:spcBef>
              <a:spcAft>
                <a:spcPts val="0"/>
              </a:spcAft>
              <a:buClr>
                <a:schemeClr val="dk1"/>
              </a:buClr>
              <a:buSzPts val="7446"/>
              <a:buNone/>
              <a:defRPr sz="7446" b="1"/>
            </a:lvl1pPr>
            <a:lvl2pPr marL="914400" lvl="1" indent="-228600" algn="l">
              <a:lnSpc>
                <a:spcPct val="90000"/>
              </a:lnSpc>
              <a:spcBef>
                <a:spcPts val="1551"/>
              </a:spcBef>
              <a:spcAft>
                <a:spcPts val="0"/>
              </a:spcAft>
              <a:buClr>
                <a:schemeClr val="dk1"/>
              </a:buClr>
              <a:buSzPts val="6205"/>
              <a:buNone/>
              <a:defRPr sz="6205" b="1"/>
            </a:lvl2pPr>
            <a:lvl3pPr marL="1371600" lvl="2" indent="-228600" algn="l">
              <a:lnSpc>
                <a:spcPct val="90000"/>
              </a:lnSpc>
              <a:spcBef>
                <a:spcPts val="1551"/>
              </a:spcBef>
              <a:spcAft>
                <a:spcPts val="0"/>
              </a:spcAft>
              <a:buClr>
                <a:schemeClr val="dk1"/>
              </a:buClr>
              <a:buSzPts val="5584"/>
              <a:buNone/>
              <a:defRPr sz="5584" b="1"/>
            </a:lvl3pPr>
            <a:lvl4pPr marL="1828800" lvl="3" indent="-228600" algn="l">
              <a:lnSpc>
                <a:spcPct val="90000"/>
              </a:lnSpc>
              <a:spcBef>
                <a:spcPts val="1551"/>
              </a:spcBef>
              <a:spcAft>
                <a:spcPts val="0"/>
              </a:spcAft>
              <a:buClr>
                <a:schemeClr val="dk1"/>
              </a:buClr>
              <a:buSzPts val="4964"/>
              <a:buNone/>
              <a:defRPr sz="4964" b="1"/>
            </a:lvl4pPr>
            <a:lvl5pPr marL="2286000" lvl="4" indent="-228600" algn="l">
              <a:lnSpc>
                <a:spcPct val="90000"/>
              </a:lnSpc>
              <a:spcBef>
                <a:spcPts val="1551"/>
              </a:spcBef>
              <a:spcAft>
                <a:spcPts val="0"/>
              </a:spcAft>
              <a:buClr>
                <a:schemeClr val="dk1"/>
              </a:buClr>
              <a:buSzPts val="4964"/>
              <a:buNone/>
              <a:defRPr sz="4964" b="1"/>
            </a:lvl5pPr>
            <a:lvl6pPr marL="2743200" lvl="5" indent="-228600" algn="l">
              <a:lnSpc>
                <a:spcPct val="90000"/>
              </a:lnSpc>
              <a:spcBef>
                <a:spcPts val="1551"/>
              </a:spcBef>
              <a:spcAft>
                <a:spcPts val="0"/>
              </a:spcAft>
              <a:buClr>
                <a:schemeClr val="dk1"/>
              </a:buClr>
              <a:buSzPts val="4964"/>
              <a:buNone/>
              <a:defRPr sz="4964" b="1"/>
            </a:lvl6pPr>
            <a:lvl7pPr marL="3200400" lvl="6" indent="-228600" algn="l">
              <a:lnSpc>
                <a:spcPct val="90000"/>
              </a:lnSpc>
              <a:spcBef>
                <a:spcPts val="1551"/>
              </a:spcBef>
              <a:spcAft>
                <a:spcPts val="0"/>
              </a:spcAft>
              <a:buClr>
                <a:schemeClr val="dk1"/>
              </a:buClr>
              <a:buSzPts val="4964"/>
              <a:buNone/>
              <a:defRPr sz="4964" b="1"/>
            </a:lvl7pPr>
            <a:lvl8pPr marL="3657600" lvl="7" indent="-228600" algn="l">
              <a:lnSpc>
                <a:spcPct val="90000"/>
              </a:lnSpc>
              <a:spcBef>
                <a:spcPts val="1551"/>
              </a:spcBef>
              <a:spcAft>
                <a:spcPts val="0"/>
              </a:spcAft>
              <a:buClr>
                <a:schemeClr val="dk1"/>
              </a:buClr>
              <a:buSzPts val="4964"/>
              <a:buNone/>
              <a:defRPr sz="4964" b="1"/>
            </a:lvl8pPr>
            <a:lvl9pPr marL="4114800" lvl="8" indent="-228600" algn="l">
              <a:lnSpc>
                <a:spcPct val="90000"/>
              </a:lnSpc>
              <a:spcBef>
                <a:spcPts val="1551"/>
              </a:spcBef>
              <a:spcAft>
                <a:spcPts val="0"/>
              </a:spcAft>
              <a:buClr>
                <a:schemeClr val="dk1"/>
              </a:buClr>
              <a:buSzPts val="4964"/>
              <a:buNone/>
              <a:defRPr sz="4964" b="1"/>
            </a:lvl9pPr>
          </a:lstStyle>
          <a:p>
            <a:endParaRPr/>
          </a:p>
        </p:txBody>
      </p:sp>
      <p:sp>
        <p:nvSpPr>
          <p:cNvPr id="39" name="Google Shape;39;p7"/>
          <p:cNvSpPr txBox="1">
            <a:spLocks noGrp="1"/>
          </p:cNvSpPr>
          <p:nvPr>
            <p:ph type="body" idx="2"/>
          </p:nvPr>
        </p:nvSpPr>
        <p:spPr>
          <a:xfrm>
            <a:off x="1954041" y="14333436"/>
            <a:ext cx="12001256" cy="210823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02"/>
              </a:spcBef>
              <a:spcAft>
                <a:spcPts val="0"/>
              </a:spcAft>
              <a:buClr>
                <a:schemeClr val="dk1"/>
              </a:buClr>
              <a:buSzPts val="1800"/>
              <a:buChar char="•"/>
              <a:defRPr/>
            </a:lvl1pPr>
            <a:lvl2pPr marL="914400" lvl="1" indent="-342900" algn="l">
              <a:lnSpc>
                <a:spcPct val="90000"/>
              </a:lnSpc>
              <a:spcBef>
                <a:spcPts val="1551"/>
              </a:spcBef>
              <a:spcAft>
                <a:spcPts val="0"/>
              </a:spcAft>
              <a:buClr>
                <a:schemeClr val="dk1"/>
              </a:buClr>
              <a:buSzPts val="1800"/>
              <a:buChar char="•"/>
              <a:defRPr/>
            </a:lvl2pPr>
            <a:lvl3pPr marL="1371600" lvl="2" indent="-342900" algn="l">
              <a:lnSpc>
                <a:spcPct val="90000"/>
              </a:lnSpc>
              <a:spcBef>
                <a:spcPts val="1551"/>
              </a:spcBef>
              <a:spcAft>
                <a:spcPts val="0"/>
              </a:spcAft>
              <a:buClr>
                <a:schemeClr val="dk1"/>
              </a:buClr>
              <a:buSzPts val="1800"/>
              <a:buChar char="•"/>
              <a:defRPr/>
            </a:lvl3pPr>
            <a:lvl4pPr marL="1828800" lvl="3" indent="-342900" algn="l">
              <a:lnSpc>
                <a:spcPct val="90000"/>
              </a:lnSpc>
              <a:spcBef>
                <a:spcPts val="1551"/>
              </a:spcBef>
              <a:spcAft>
                <a:spcPts val="0"/>
              </a:spcAft>
              <a:buClr>
                <a:schemeClr val="dk1"/>
              </a:buClr>
              <a:buSzPts val="1800"/>
              <a:buChar char="•"/>
              <a:defRPr/>
            </a:lvl4pPr>
            <a:lvl5pPr marL="2286000" lvl="4" indent="-342900" algn="l">
              <a:lnSpc>
                <a:spcPct val="90000"/>
              </a:lnSpc>
              <a:spcBef>
                <a:spcPts val="1551"/>
              </a:spcBef>
              <a:spcAft>
                <a:spcPts val="0"/>
              </a:spcAft>
              <a:buClr>
                <a:schemeClr val="dk1"/>
              </a:buClr>
              <a:buSzPts val="1800"/>
              <a:buChar char="•"/>
              <a:defRPr/>
            </a:lvl5pPr>
            <a:lvl6pPr marL="2743200" lvl="5" indent="-342900" algn="l">
              <a:lnSpc>
                <a:spcPct val="90000"/>
              </a:lnSpc>
              <a:spcBef>
                <a:spcPts val="1551"/>
              </a:spcBef>
              <a:spcAft>
                <a:spcPts val="0"/>
              </a:spcAft>
              <a:buClr>
                <a:schemeClr val="dk1"/>
              </a:buClr>
              <a:buSzPts val="1800"/>
              <a:buChar char="•"/>
              <a:defRPr/>
            </a:lvl6pPr>
            <a:lvl7pPr marL="3200400" lvl="6" indent="-342900" algn="l">
              <a:lnSpc>
                <a:spcPct val="90000"/>
              </a:lnSpc>
              <a:spcBef>
                <a:spcPts val="1551"/>
              </a:spcBef>
              <a:spcAft>
                <a:spcPts val="0"/>
              </a:spcAft>
              <a:buClr>
                <a:schemeClr val="dk1"/>
              </a:buClr>
              <a:buSzPts val="1800"/>
              <a:buChar char="•"/>
              <a:defRPr/>
            </a:lvl7pPr>
            <a:lvl8pPr marL="3657600" lvl="7" indent="-342900" algn="l">
              <a:lnSpc>
                <a:spcPct val="90000"/>
              </a:lnSpc>
              <a:spcBef>
                <a:spcPts val="1551"/>
              </a:spcBef>
              <a:spcAft>
                <a:spcPts val="0"/>
              </a:spcAft>
              <a:buClr>
                <a:schemeClr val="dk1"/>
              </a:buClr>
              <a:buSzPts val="1800"/>
              <a:buChar char="•"/>
              <a:defRPr/>
            </a:lvl8pPr>
            <a:lvl9pPr marL="4114800" lvl="8" indent="-342900" algn="l">
              <a:lnSpc>
                <a:spcPct val="90000"/>
              </a:lnSpc>
              <a:spcBef>
                <a:spcPts val="1551"/>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14361618" y="9619210"/>
            <a:ext cx="12060361" cy="4714226"/>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102"/>
              </a:spcBef>
              <a:spcAft>
                <a:spcPts val="0"/>
              </a:spcAft>
              <a:buClr>
                <a:schemeClr val="dk1"/>
              </a:buClr>
              <a:buSzPts val="7446"/>
              <a:buNone/>
              <a:defRPr sz="7446" b="1"/>
            </a:lvl1pPr>
            <a:lvl2pPr marL="914400" lvl="1" indent="-228600" algn="l">
              <a:lnSpc>
                <a:spcPct val="90000"/>
              </a:lnSpc>
              <a:spcBef>
                <a:spcPts val="1551"/>
              </a:spcBef>
              <a:spcAft>
                <a:spcPts val="0"/>
              </a:spcAft>
              <a:buClr>
                <a:schemeClr val="dk1"/>
              </a:buClr>
              <a:buSzPts val="6205"/>
              <a:buNone/>
              <a:defRPr sz="6205" b="1"/>
            </a:lvl2pPr>
            <a:lvl3pPr marL="1371600" lvl="2" indent="-228600" algn="l">
              <a:lnSpc>
                <a:spcPct val="90000"/>
              </a:lnSpc>
              <a:spcBef>
                <a:spcPts val="1551"/>
              </a:spcBef>
              <a:spcAft>
                <a:spcPts val="0"/>
              </a:spcAft>
              <a:buClr>
                <a:schemeClr val="dk1"/>
              </a:buClr>
              <a:buSzPts val="5584"/>
              <a:buNone/>
              <a:defRPr sz="5584" b="1"/>
            </a:lvl3pPr>
            <a:lvl4pPr marL="1828800" lvl="3" indent="-228600" algn="l">
              <a:lnSpc>
                <a:spcPct val="90000"/>
              </a:lnSpc>
              <a:spcBef>
                <a:spcPts val="1551"/>
              </a:spcBef>
              <a:spcAft>
                <a:spcPts val="0"/>
              </a:spcAft>
              <a:buClr>
                <a:schemeClr val="dk1"/>
              </a:buClr>
              <a:buSzPts val="4964"/>
              <a:buNone/>
              <a:defRPr sz="4964" b="1"/>
            </a:lvl4pPr>
            <a:lvl5pPr marL="2286000" lvl="4" indent="-228600" algn="l">
              <a:lnSpc>
                <a:spcPct val="90000"/>
              </a:lnSpc>
              <a:spcBef>
                <a:spcPts val="1551"/>
              </a:spcBef>
              <a:spcAft>
                <a:spcPts val="0"/>
              </a:spcAft>
              <a:buClr>
                <a:schemeClr val="dk1"/>
              </a:buClr>
              <a:buSzPts val="4964"/>
              <a:buNone/>
              <a:defRPr sz="4964" b="1"/>
            </a:lvl5pPr>
            <a:lvl6pPr marL="2743200" lvl="5" indent="-228600" algn="l">
              <a:lnSpc>
                <a:spcPct val="90000"/>
              </a:lnSpc>
              <a:spcBef>
                <a:spcPts val="1551"/>
              </a:spcBef>
              <a:spcAft>
                <a:spcPts val="0"/>
              </a:spcAft>
              <a:buClr>
                <a:schemeClr val="dk1"/>
              </a:buClr>
              <a:buSzPts val="4964"/>
              <a:buNone/>
              <a:defRPr sz="4964" b="1"/>
            </a:lvl6pPr>
            <a:lvl7pPr marL="3200400" lvl="6" indent="-228600" algn="l">
              <a:lnSpc>
                <a:spcPct val="90000"/>
              </a:lnSpc>
              <a:spcBef>
                <a:spcPts val="1551"/>
              </a:spcBef>
              <a:spcAft>
                <a:spcPts val="0"/>
              </a:spcAft>
              <a:buClr>
                <a:schemeClr val="dk1"/>
              </a:buClr>
              <a:buSzPts val="4964"/>
              <a:buNone/>
              <a:defRPr sz="4964" b="1"/>
            </a:lvl7pPr>
            <a:lvl8pPr marL="3657600" lvl="7" indent="-228600" algn="l">
              <a:lnSpc>
                <a:spcPct val="90000"/>
              </a:lnSpc>
              <a:spcBef>
                <a:spcPts val="1551"/>
              </a:spcBef>
              <a:spcAft>
                <a:spcPts val="0"/>
              </a:spcAft>
              <a:buClr>
                <a:schemeClr val="dk1"/>
              </a:buClr>
              <a:buSzPts val="4964"/>
              <a:buNone/>
              <a:defRPr sz="4964" b="1"/>
            </a:lvl8pPr>
            <a:lvl9pPr marL="4114800" lvl="8" indent="-228600" algn="l">
              <a:lnSpc>
                <a:spcPct val="90000"/>
              </a:lnSpc>
              <a:spcBef>
                <a:spcPts val="1551"/>
              </a:spcBef>
              <a:spcAft>
                <a:spcPts val="0"/>
              </a:spcAft>
              <a:buClr>
                <a:schemeClr val="dk1"/>
              </a:buClr>
              <a:buSzPts val="4964"/>
              <a:buNone/>
              <a:defRPr sz="4964" b="1"/>
            </a:lvl9pPr>
          </a:lstStyle>
          <a:p>
            <a:endParaRPr/>
          </a:p>
        </p:txBody>
      </p:sp>
      <p:sp>
        <p:nvSpPr>
          <p:cNvPr id="41" name="Google Shape;41;p7"/>
          <p:cNvSpPr txBox="1">
            <a:spLocks noGrp="1"/>
          </p:cNvSpPr>
          <p:nvPr>
            <p:ph type="body" idx="4"/>
          </p:nvPr>
        </p:nvSpPr>
        <p:spPr>
          <a:xfrm>
            <a:off x="14361618" y="14333436"/>
            <a:ext cx="12060361" cy="210823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02"/>
              </a:spcBef>
              <a:spcAft>
                <a:spcPts val="0"/>
              </a:spcAft>
              <a:buClr>
                <a:schemeClr val="dk1"/>
              </a:buClr>
              <a:buSzPts val="1800"/>
              <a:buChar char="•"/>
              <a:defRPr/>
            </a:lvl1pPr>
            <a:lvl2pPr marL="914400" lvl="1" indent="-342900" algn="l">
              <a:lnSpc>
                <a:spcPct val="90000"/>
              </a:lnSpc>
              <a:spcBef>
                <a:spcPts val="1551"/>
              </a:spcBef>
              <a:spcAft>
                <a:spcPts val="0"/>
              </a:spcAft>
              <a:buClr>
                <a:schemeClr val="dk1"/>
              </a:buClr>
              <a:buSzPts val="1800"/>
              <a:buChar char="•"/>
              <a:defRPr/>
            </a:lvl2pPr>
            <a:lvl3pPr marL="1371600" lvl="2" indent="-342900" algn="l">
              <a:lnSpc>
                <a:spcPct val="90000"/>
              </a:lnSpc>
              <a:spcBef>
                <a:spcPts val="1551"/>
              </a:spcBef>
              <a:spcAft>
                <a:spcPts val="0"/>
              </a:spcAft>
              <a:buClr>
                <a:schemeClr val="dk1"/>
              </a:buClr>
              <a:buSzPts val="1800"/>
              <a:buChar char="•"/>
              <a:defRPr/>
            </a:lvl3pPr>
            <a:lvl4pPr marL="1828800" lvl="3" indent="-342900" algn="l">
              <a:lnSpc>
                <a:spcPct val="90000"/>
              </a:lnSpc>
              <a:spcBef>
                <a:spcPts val="1551"/>
              </a:spcBef>
              <a:spcAft>
                <a:spcPts val="0"/>
              </a:spcAft>
              <a:buClr>
                <a:schemeClr val="dk1"/>
              </a:buClr>
              <a:buSzPts val="1800"/>
              <a:buChar char="•"/>
              <a:defRPr/>
            </a:lvl4pPr>
            <a:lvl5pPr marL="2286000" lvl="4" indent="-342900" algn="l">
              <a:lnSpc>
                <a:spcPct val="90000"/>
              </a:lnSpc>
              <a:spcBef>
                <a:spcPts val="1551"/>
              </a:spcBef>
              <a:spcAft>
                <a:spcPts val="0"/>
              </a:spcAft>
              <a:buClr>
                <a:schemeClr val="dk1"/>
              </a:buClr>
              <a:buSzPts val="1800"/>
              <a:buChar char="•"/>
              <a:defRPr/>
            </a:lvl5pPr>
            <a:lvl6pPr marL="2743200" lvl="5" indent="-342900" algn="l">
              <a:lnSpc>
                <a:spcPct val="90000"/>
              </a:lnSpc>
              <a:spcBef>
                <a:spcPts val="1551"/>
              </a:spcBef>
              <a:spcAft>
                <a:spcPts val="0"/>
              </a:spcAft>
              <a:buClr>
                <a:schemeClr val="dk1"/>
              </a:buClr>
              <a:buSzPts val="1800"/>
              <a:buChar char="•"/>
              <a:defRPr/>
            </a:lvl6pPr>
            <a:lvl7pPr marL="3200400" lvl="6" indent="-342900" algn="l">
              <a:lnSpc>
                <a:spcPct val="90000"/>
              </a:lnSpc>
              <a:spcBef>
                <a:spcPts val="1551"/>
              </a:spcBef>
              <a:spcAft>
                <a:spcPts val="0"/>
              </a:spcAft>
              <a:buClr>
                <a:schemeClr val="dk1"/>
              </a:buClr>
              <a:buSzPts val="1800"/>
              <a:buChar char="•"/>
              <a:defRPr/>
            </a:lvl7pPr>
            <a:lvl8pPr marL="3657600" lvl="7" indent="-342900" algn="l">
              <a:lnSpc>
                <a:spcPct val="90000"/>
              </a:lnSpc>
              <a:spcBef>
                <a:spcPts val="1551"/>
              </a:spcBef>
              <a:spcAft>
                <a:spcPts val="0"/>
              </a:spcAft>
              <a:buClr>
                <a:schemeClr val="dk1"/>
              </a:buClr>
              <a:buSzPts val="1800"/>
              <a:buChar char="•"/>
              <a:defRPr/>
            </a:lvl8pPr>
            <a:lvl9pPr marL="4114800" lvl="8" indent="-342900" algn="l">
              <a:lnSpc>
                <a:spcPct val="90000"/>
              </a:lnSpc>
              <a:spcBef>
                <a:spcPts val="1551"/>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제목만"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1950343" y="2089166"/>
            <a:ext cx="24467939" cy="758455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빈 화면"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캡션 있는 콘텐츠"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1954038" y="2615988"/>
            <a:ext cx="9149620" cy="915595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9928"/>
              <a:buFont typeface="Calibri"/>
              <a:buNone/>
              <a:defRPr sz="992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12060361" y="5649817"/>
            <a:ext cx="14361616" cy="27885709"/>
          </a:xfrm>
          <a:prstGeom prst="rect">
            <a:avLst/>
          </a:prstGeom>
          <a:noFill/>
          <a:ln>
            <a:noFill/>
          </a:ln>
        </p:spPr>
        <p:txBody>
          <a:bodyPr spcFirstLastPara="1" wrap="square" lIns="91425" tIns="45700" rIns="91425" bIns="45700" anchor="t" anchorCtr="0">
            <a:normAutofit/>
          </a:bodyPr>
          <a:lstStyle>
            <a:lvl1pPr marL="457200" lvl="0" indent="-859028" algn="l">
              <a:lnSpc>
                <a:spcPct val="90000"/>
              </a:lnSpc>
              <a:spcBef>
                <a:spcPts val="3102"/>
              </a:spcBef>
              <a:spcAft>
                <a:spcPts val="0"/>
              </a:spcAft>
              <a:buClr>
                <a:schemeClr val="dk1"/>
              </a:buClr>
              <a:buSzPts val="9928"/>
              <a:buChar char="•"/>
              <a:defRPr sz="9928"/>
            </a:lvl1pPr>
            <a:lvl2pPr marL="914400" lvl="1" indent="-780224" algn="l">
              <a:lnSpc>
                <a:spcPct val="90000"/>
              </a:lnSpc>
              <a:spcBef>
                <a:spcPts val="1551"/>
              </a:spcBef>
              <a:spcAft>
                <a:spcPts val="0"/>
              </a:spcAft>
              <a:buClr>
                <a:schemeClr val="dk1"/>
              </a:buClr>
              <a:buSzPts val="8687"/>
              <a:buChar char="•"/>
              <a:defRPr sz="8687"/>
            </a:lvl2pPr>
            <a:lvl3pPr marL="1371600" lvl="2" indent="-701421" algn="l">
              <a:lnSpc>
                <a:spcPct val="90000"/>
              </a:lnSpc>
              <a:spcBef>
                <a:spcPts val="1551"/>
              </a:spcBef>
              <a:spcAft>
                <a:spcPts val="0"/>
              </a:spcAft>
              <a:buClr>
                <a:schemeClr val="dk1"/>
              </a:buClr>
              <a:buSzPts val="7446"/>
              <a:buChar char="•"/>
              <a:defRPr sz="7446"/>
            </a:lvl3pPr>
            <a:lvl4pPr marL="1828800" lvl="3" indent="-622617" algn="l">
              <a:lnSpc>
                <a:spcPct val="90000"/>
              </a:lnSpc>
              <a:spcBef>
                <a:spcPts val="1551"/>
              </a:spcBef>
              <a:spcAft>
                <a:spcPts val="0"/>
              </a:spcAft>
              <a:buClr>
                <a:schemeClr val="dk1"/>
              </a:buClr>
              <a:buSzPts val="6205"/>
              <a:buChar char="•"/>
              <a:defRPr sz="6205"/>
            </a:lvl4pPr>
            <a:lvl5pPr marL="2286000" lvl="4" indent="-622617" algn="l">
              <a:lnSpc>
                <a:spcPct val="90000"/>
              </a:lnSpc>
              <a:spcBef>
                <a:spcPts val="1551"/>
              </a:spcBef>
              <a:spcAft>
                <a:spcPts val="0"/>
              </a:spcAft>
              <a:buClr>
                <a:schemeClr val="dk1"/>
              </a:buClr>
              <a:buSzPts val="6205"/>
              <a:buChar char="•"/>
              <a:defRPr sz="6205"/>
            </a:lvl5pPr>
            <a:lvl6pPr marL="2743200" lvl="5" indent="-622617" algn="l">
              <a:lnSpc>
                <a:spcPct val="90000"/>
              </a:lnSpc>
              <a:spcBef>
                <a:spcPts val="1551"/>
              </a:spcBef>
              <a:spcAft>
                <a:spcPts val="0"/>
              </a:spcAft>
              <a:buClr>
                <a:schemeClr val="dk1"/>
              </a:buClr>
              <a:buSzPts val="6205"/>
              <a:buChar char="•"/>
              <a:defRPr sz="6205"/>
            </a:lvl6pPr>
            <a:lvl7pPr marL="3200400" lvl="6" indent="-622617" algn="l">
              <a:lnSpc>
                <a:spcPct val="90000"/>
              </a:lnSpc>
              <a:spcBef>
                <a:spcPts val="1551"/>
              </a:spcBef>
              <a:spcAft>
                <a:spcPts val="0"/>
              </a:spcAft>
              <a:buClr>
                <a:schemeClr val="dk1"/>
              </a:buClr>
              <a:buSzPts val="6205"/>
              <a:buChar char="•"/>
              <a:defRPr sz="6205"/>
            </a:lvl7pPr>
            <a:lvl8pPr marL="3657600" lvl="7" indent="-622617" algn="l">
              <a:lnSpc>
                <a:spcPct val="90000"/>
              </a:lnSpc>
              <a:spcBef>
                <a:spcPts val="1551"/>
              </a:spcBef>
              <a:spcAft>
                <a:spcPts val="0"/>
              </a:spcAft>
              <a:buClr>
                <a:schemeClr val="dk1"/>
              </a:buClr>
              <a:buSzPts val="6205"/>
              <a:buChar char="•"/>
              <a:defRPr sz="6205"/>
            </a:lvl8pPr>
            <a:lvl9pPr marL="4114800" lvl="8" indent="-622617" algn="l">
              <a:lnSpc>
                <a:spcPct val="90000"/>
              </a:lnSpc>
              <a:spcBef>
                <a:spcPts val="1551"/>
              </a:spcBef>
              <a:spcAft>
                <a:spcPts val="0"/>
              </a:spcAft>
              <a:buClr>
                <a:schemeClr val="dk1"/>
              </a:buClr>
              <a:buSzPts val="6205"/>
              <a:buChar char="•"/>
              <a:defRPr sz="6205"/>
            </a:lvl9pPr>
          </a:lstStyle>
          <a:p>
            <a:endParaRPr/>
          </a:p>
        </p:txBody>
      </p:sp>
      <p:sp>
        <p:nvSpPr>
          <p:cNvPr id="57" name="Google Shape;57;p10"/>
          <p:cNvSpPr txBox="1">
            <a:spLocks noGrp="1"/>
          </p:cNvSpPr>
          <p:nvPr>
            <p:ph type="body" idx="2"/>
          </p:nvPr>
        </p:nvSpPr>
        <p:spPr>
          <a:xfrm>
            <a:off x="1954038" y="11771947"/>
            <a:ext cx="9149620" cy="2180898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102"/>
              </a:spcBef>
              <a:spcAft>
                <a:spcPts val="0"/>
              </a:spcAft>
              <a:buClr>
                <a:schemeClr val="dk1"/>
              </a:buClr>
              <a:buSzPts val="4964"/>
              <a:buNone/>
              <a:defRPr sz="4964"/>
            </a:lvl1pPr>
            <a:lvl2pPr marL="914400" lvl="1" indent="-228600" algn="l">
              <a:lnSpc>
                <a:spcPct val="90000"/>
              </a:lnSpc>
              <a:spcBef>
                <a:spcPts val="1551"/>
              </a:spcBef>
              <a:spcAft>
                <a:spcPts val="0"/>
              </a:spcAft>
              <a:buClr>
                <a:schemeClr val="dk1"/>
              </a:buClr>
              <a:buSzPts val="4343"/>
              <a:buNone/>
              <a:defRPr sz="4343"/>
            </a:lvl2pPr>
            <a:lvl3pPr marL="1371600" lvl="2" indent="-228600" algn="l">
              <a:lnSpc>
                <a:spcPct val="90000"/>
              </a:lnSpc>
              <a:spcBef>
                <a:spcPts val="1551"/>
              </a:spcBef>
              <a:spcAft>
                <a:spcPts val="0"/>
              </a:spcAft>
              <a:buClr>
                <a:schemeClr val="dk1"/>
              </a:buClr>
              <a:buSzPts val="3723"/>
              <a:buNone/>
              <a:defRPr sz="3723"/>
            </a:lvl3pPr>
            <a:lvl4pPr marL="1828800" lvl="3" indent="-228600" algn="l">
              <a:lnSpc>
                <a:spcPct val="90000"/>
              </a:lnSpc>
              <a:spcBef>
                <a:spcPts val="1551"/>
              </a:spcBef>
              <a:spcAft>
                <a:spcPts val="0"/>
              </a:spcAft>
              <a:buClr>
                <a:schemeClr val="dk1"/>
              </a:buClr>
              <a:buSzPts val="3102"/>
              <a:buNone/>
              <a:defRPr sz="3102"/>
            </a:lvl4pPr>
            <a:lvl5pPr marL="2286000" lvl="4" indent="-228600" algn="l">
              <a:lnSpc>
                <a:spcPct val="90000"/>
              </a:lnSpc>
              <a:spcBef>
                <a:spcPts val="1551"/>
              </a:spcBef>
              <a:spcAft>
                <a:spcPts val="0"/>
              </a:spcAft>
              <a:buClr>
                <a:schemeClr val="dk1"/>
              </a:buClr>
              <a:buSzPts val="3102"/>
              <a:buNone/>
              <a:defRPr sz="3102"/>
            </a:lvl5pPr>
            <a:lvl6pPr marL="2743200" lvl="5" indent="-228600" algn="l">
              <a:lnSpc>
                <a:spcPct val="90000"/>
              </a:lnSpc>
              <a:spcBef>
                <a:spcPts val="1551"/>
              </a:spcBef>
              <a:spcAft>
                <a:spcPts val="0"/>
              </a:spcAft>
              <a:buClr>
                <a:schemeClr val="dk1"/>
              </a:buClr>
              <a:buSzPts val="3102"/>
              <a:buNone/>
              <a:defRPr sz="3102"/>
            </a:lvl6pPr>
            <a:lvl7pPr marL="3200400" lvl="6" indent="-228600" algn="l">
              <a:lnSpc>
                <a:spcPct val="90000"/>
              </a:lnSpc>
              <a:spcBef>
                <a:spcPts val="1551"/>
              </a:spcBef>
              <a:spcAft>
                <a:spcPts val="0"/>
              </a:spcAft>
              <a:buClr>
                <a:schemeClr val="dk1"/>
              </a:buClr>
              <a:buSzPts val="3102"/>
              <a:buNone/>
              <a:defRPr sz="3102"/>
            </a:lvl7pPr>
            <a:lvl8pPr marL="3657600" lvl="7" indent="-228600" algn="l">
              <a:lnSpc>
                <a:spcPct val="90000"/>
              </a:lnSpc>
              <a:spcBef>
                <a:spcPts val="1551"/>
              </a:spcBef>
              <a:spcAft>
                <a:spcPts val="0"/>
              </a:spcAft>
              <a:buClr>
                <a:schemeClr val="dk1"/>
              </a:buClr>
              <a:buSzPts val="3102"/>
              <a:buNone/>
              <a:defRPr sz="3102"/>
            </a:lvl8pPr>
            <a:lvl9pPr marL="4114800" lvl="8" indent="-228600" algn="l">
              <a:lnSpc>
                <a:spcPct val="90000"/>
              </a:lnSpc>
              <a:spcBef>
                <a:spcPts val="1551"/>
              </a:spcBef>
              <a:spcAft>
                <a:spcPts val="0"/>
              </a:spcAft>
              <a:buClr>
                <a:schemeClr val="dk1"/>
              </a:buClr>
              <a:buSzPts val="3102"/>
              <a:buNone/>
              <a:defRPr sz="3102"/>
            </a:lvl9pPr>
          </a:lstStyle>
          <a:p>
            <a:endParaRPr/>
          </a:p>
        </p:txBody>
      </p:sp>
      <p:sp>
        <p:nvSpPr>
          <p:cNvPr id="58" name="Google Shape;58;p10"/>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캡션 있는 그림"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1954038" y="2615988"/>
            <a:ext cx="9149620" cy="915595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9928"/>
              <a:buFont typeface="Calibri"/>
              <a:buNone/>
              <a:defRPr sz="992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1"/>
          <p:cNvSpPr>
            <a:spLocks noGrp="1"/>
          </p:cNvSpPr>
          <p:nvPr>
            <p:ph type="pic" idx="2"/>
          </p:nvPr>
        </p:nvSpPr>
        <p:spPr>
          <a:xfrm>
            <a:off x="12060361" y="5649817"/>
            <a:ext cx="14361616" cy="27885709"/>
          </a:xfrm>
          <a:prstGeom prst="rect">
            <a:avLst/>
          </a:prstGeom>
          <a:noFill/>
          <a:ln>
            <a:noFill/>
          </a:ln>
        </p:spPr>
      </p:sp>
      <p:sp>
        <p:nvSpPr>
          <p:cNvPr id="64" name="Google Shape;64;p11"/>
          <p:cNvSpPr txBox="1">
            <a:spLocks noGrp="1"/>
          </p:cNvSpPr>
          <p:nvPr>
            <p:ph type="body" idx="1"/>
          </p:nvPr>
        </p:nvSpPr>
        <p:spPr>
          <a:xfrm>
            <a:off x="1954038" y="11771947"/>
            <a:ext cx="9149620" cy="2180898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102"/>
              </a:spcBef>
              <a:spcAft>
                <a:spcPts val="0"/>
              </a:spcAft>
              <a:buClr>
                <a:schemeClr val="dk1"/>
              </a:buClr>
              <a:buSzPts val="4964"/>
              <a:buNone/>
              <a:defRPr sz="4964"/>
            </a:lvl1pPr>
            <a:lvl2pPr marL="914400" lvl="1" indent="-228600" algn="l">
              <a:lnSpc>
                <a:spcPct val="90000"/>
              </a:lnSpc>
              <a:spcBef>
                <a:spcPts val="1551"/>
              </a:spcBef>
              <a:spcAft>
                <a:spcPts val="0"/>
              </a:spcAft>
              <a:buClr>
                <a:schemeClr val="dk1"/>
              </a:buClr>
              <a:buSzPts val="4343"/>
              <a:buNone/>
              <a:defRPr sz="4343"/>
            </a:lvl2pPr>
            <a:lvl3pPr marL="1371600" lvl="2" indent="-228600" algn="l">
              <a:lnSpc>
                <a:spcPct val="90000"/>
              </a:lnSpc>
              <a:spcBef>
                <a:spcPts val="1551"/>
              </a:spcBef>
              <a:spcAft>
                <a:spcPts val="0"/>
              </a:spcAft>
              <a:buClr>
                <a:schemeClr val="dk1"/>
              </a:buClr>
              <a:buSzPts val="3723"/>
              <a:buNone/>
              <a:defRPr sz="3723"/>
            </a:lvl3pPr>
            <a:lvl4pPr marL="1828800" lvl="3" indent="-228600" algn="l">
              <a:lnSpc>
                <a:spcPct val="90000"/>
              </a:lnSpc>
              <a:spcBef>
                <a:spcPts val="1551"/>
              </a:spcBef>
              <a:spcAft>
                <a:spcPts val="0"/>
              </a:spcAft>
              <a:buClr>
                <a:schemeClr val="dk1"/>
              </a:buClr>
              <a:buSzPts val="3102"/>
              <a:buNone/>
              <a:defRPr sz="3102"/>
            </a:lvl4pPr>
            <a:lvl5pPr marL="2286000" lvl="4" indent="-228600" algn="l">
              <a:lnSpc>
                <a:spcPct val="90000"/>
              </a:lnSpc>
              <a:spcBef>
                <a:spcPts val="1551"/>
              </a:spcBef>
              <a:spcAft>
                <a:spcPts val="0"/>
              </a:spcAft>
              <a:buClr>
                <a:schemeClr val="dk1"/>
              </a:buClr>
              <a:buSzPts val="3102"/>
              <a:buNone/>
              <a:defRPr sz="3102"/>
            </a:lvl5pPr>
            <a:lvl6pPr marL="2743200" lvl="5" indent="-228600" algn="l">
              <a:lnSpc>
                <a:spcPct val="90000"/>
              </a:lnSpc>
              <a:spcBef>
                <a:spcPts val="1551"/>
              </a:spcBef>
              <a:spcAft>
                <a:spcPts val="0"/>
              </a:spcAft>
              <a:buClr>
                <a:schemeClr val="dk1"/>
              </a:buClr>
              <a:buSzPts val="3102"/>
              <a:buNone/>
              <a:defRPr sz="3102"/>
            </a:lvl6pPr>
            <a:lvl7pPr marL="3200400" lvl="6" indent="-228600" algn="l">
              <a:lnSpc>
                <a:spcPct val="90000"/>
              </a:lnSpc>
              <a:spcBef>
                <a:spcPts val="1551"/>
              </a:spcBef>
              <a:spcAft>
                <a:spcPts val="0"/>
              </a:spcAft>
              <a:buClr>
                <a:schemeClr val="dk1"/>
              </a:buClr>
              <a:buSzPts val="3102"/>
              <a:buNone/>
              <a:defRPr sz="3102"/>
            </a:lvl7pPr>
            <a:lvl8pPr marL="3657600" lvl="7" indent="-228600" algn="l">
              <a:lnSpc>
                <a:spcPct val="90000"/>
              </a:lnSpc>
              <a:spcBef>
                <a:spcPts val="1551"/>
              </a:spcBef>
              <a:spcAft>
                <a:spcPts val="0"/>
              </a:spcAft>
              <a:buClr>
                <a:schemeClr val="dk1"/>
              </a:buClr>
              <a:buSzPts val="3102"/>
              <a:buNone/>
              <a:defRPr sz="3102"/>
            </a:lvl8pPr>
            <a:lvl9pPr marL="4114800" lvl="8" indent="-228600" algn="l">
              <a:lnSpc>
                <a:spcPct val="90000"/>
              </a:lnSpc>
              <a:spcBef>
                <a:spcPts val="1551"/>
              </a:spcBef>
              <a:spcAft>
                <a:spcPts val="0"/>
              </a:spcAft>
              <a:buClr>
                <a:schemeClr val="dk1"/>
              </a:buClr>
              <a:buSzPts val="3102"/>
              <a:buNone/>
              <a:defRPr sz="3102"/>
            </a:lvl9pPr>
          </a:lstStyle>
          <a:p>
            <a:endParaRPr/>
          </a:p>
        </p:txBody>
      </p:sp>
      <p:sp>
        <p:nvSpPr>
          <p:cNvPr id="65" name="Google Shape;65;p11"/>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제목 및 세로 텍스트"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1950343" y="2089166"/>
            <a:ext cx="24467939" cy="758455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1735659" y="10660471"/>
            <a:ext cx="24897308" cy="244679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02"/>
              </a:spcBef>
              <a:spcAft>
                <a:spcPts val="0"/>
              </a:spcAft>
              <a:buClr>
                <a:schemeClr val="dk1"/>
              </a:buClr>
              <a:buSzPts val="1800"/>
              <a:buChar char="•"/>
              <a:defRPr/>
            </a:lvl1pPr>
            <a:lvl2pPr marL="914400" lvl="1" indent="-342900" algn="l">
              <a:lnSpc>
                <a:spcPct val="90000"/>
              </a:lnSpc>
              <a:spcBef>
                <a:spcPts val="1551"/>
              </a:spcBef>
              <a:spcAft>
                <a:spcPts val="0"/>
              </a:spcAft>
              <a:buClr>
                <a:schemeClr val="dk1"/>
              </a:buClr>
              <a:buSzPts val="1800"/>
              <a:buChar char="•"/>
              <a:defRPr/>
            </a:lvl2pPr>
            <a:lvl3pPr marL="1371600" lvl="2" indent="-342900" algn="l">
              <a:lnSpc>
                <a:spcPct val="90000"/>
              </a:lnSpc>
              <a:spcBef>
                <a:spcPts val="1551"/>
              </a:spcBef>
              <a:spcAft>
                <a:spcPts val="0"/>
              </a:spcAft>
              <a:buClr>
                <a:schemeClr val="dk1"/>
              </a:buClr>
              <a:buSzPts val="1800"/>
              <a:buChar char="•"/>
              <a:defRPr/>
            </a:lvl3pPr>
            <a:lvl4pPr marL="1828800" lvl="3" indent="-342900" algn="l">
              <a:lnSpc>
                <a:spcPct val="90000"/>
              </a:lnSpc>
              <a:spcBef>
                <a:spcPts val="1551"/>
              </a:spcBef>
              <a:spcAft>
                <a:spcPts val="0"/>
              </a:spcAft>
              <a:buClr>
                <a:schemeClr val="dk1"/>
              </a:buClr>
              <a:buSzPts val="1800"/>
              <a:buChar char="•"/>
              <a:defRPr/>
            </a:lvl4pPr>
            <a:lvl5pPr marL="2286000" lvl="4" indent="-342900" algn="l">
              <a:lnSpc>
                <a:spcPct val="90000"/>
              </a:lnSpc>
              <a:spcBef>
                <a:spcPts val="1551"/>
              </a:spcBef>
              <a:spcAft>
                <a:spcPts val="0"/>
              </a:spcAft>
              <a:buClr>
                <a:schemeClr val="dk1"/>
              </a:buClr>
              <a:buSzPts val="1800"/>
              <a:buChar char="•"/>
              <a:defRPr/>
            </a:lvl5pPr>
            <a:lvl6pPr marL="2743200" lvl="5" indent="-342900" algn="l">
              <a:lnSpc>
                <a:spcPct val="90000"/>
              </a:lnSpc>
              <a:spcBef>
                <a:spcPts val="1551"/>
              </a:spcBef>
              <a:spcAft>
                <a:spcPts val="0"/>
              </a:spcAft>
              <a:buClr>
                <a:schemeClr val="dk1"/>
              </a:buClr>
              <a:buSzPts val="1800"/>
              <a:buChar char="•"/>
              <a:defRPr/>
            </a:lvl6pPr>
            <a:lvl7pPr marL="3200400" lvl="6" indent="-342900" algn="l">
              <a:lnSpc>
                <a:spcPct val="90000"/>
              </a:lnSpc>
              <a:spcBef>
                <a:spcPts val="1551"/>
              </a:spcBef>
              <a:spcAft>
                <a:spcPts val="0"/>
              </a:spcAft>
              <a:buClr>
                <a:schemeClr val="dk1"/>
              </a:buClr>
              <a:buSzPts val="1800"/>
              <a:buChar char="•"/>
              <a:defRPr/>
            </a:lvl7pPr>
            <a:lvl8pPr marL="3657600" lvl="7" indent="-342900" algn="l">
              <a:lnSpc>
                <a:spcPct val="90000"/>
              </a:lnSpc>
              <a:spcBef>
                <a:spcPts val="1551"/>
              </a:spcBef>
              <a:spcAft>
                <a:spcPts val="0"/>
              </a:spcAft>
              <a:buClr>
                <a:schemeClr val="dk1"/>
              </a:buClr>
              <a:buSzPts val="1800"/>
              <a:buChar char="•"/>
              <a:defRPr/>
            </a:lvl8pPr>
            <a:lvl9pPr marL="4114800" lvl="8" indent="-342900" algn="l">
              <a:lnSpc>
                <a:spcPct val="90000"/>
              </a:lnSpc>
              <a:spcBef>
                <a:spcPts val="1551"/>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세로 제목 및 텍스트"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6732822" y="15657634"/>
            <a:ext cx="33253938" cy="611698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5678451" y="9717953"/>
            <a:ext cx="33253938" cy="1799634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02"/>
              </a:spcBef>
              <a:spcAft>
                <a:spcPts val="0"/>
              </a:spcAft>
              <a:buClr>
                <a:schemeClr val="dk1"/>
              </a:buClr>
              <a:buSzPts val="1800"/>
              <a:buChar char="•"/>
              <a:defRPr/>
            </a:lvl1pPr>
            <a:lvl2pPr marL="914400" lvl="1" indent="-342900" algn="l">
              <a:lnSpc>
                <a:spcPct val="90000"/>
              </a:lnSpc>
              <a:spcBef>
                <a:spcPts val="1551"/>
              </a:spcBef>
              <a:spcAft>
                <a:spcPts val="0"/>
              </a:spcAft>
              <a:buClr>
                <a:schemeClr val="dk1"/>
              </a:buClr>
              <a:buSzPts val="1800"/>
              <a:buChar char="•"/>
              <a:defRPr/>
            </a:lvl2pPr>
            <a:lvl3pPr marL="1371600" lvl="2" indent="-342900" algn="l">
              <a:lnSpc>
                <a:spcPct val="90000"/>
              </a:lnSpc>
              <a:spcBef>
                <a:spcPts val="1551"/>
              </a:spcBef>
              <a:spcAft>
                <a:spcPts val="0"/>
              </a:spcAft>
              <a:buClr>
                <a:schemeClr val="dk1"/>
              </a:buClr>
              <a:buSzPts val="1800"/>
              <a:buChar char="•"/>
              <a:defRPr/>
            </a:lvl3pPr>
            <a:lvl4pPr marL="1828800" lvl="3" indent="-342900" algn="l">
              <a:lnSpc>
                <a:spcPct val="90000"/>
              </a:lnSpc>
              <a:spcBef>
                <a:spcPts val="1551"/>
              </a:spcBef>
              <a:spcAft>
                <a:spcPts val="0"/>
              </a:spcAft>
              <a:buClr>
                <a:schemeClr val="dk1"/>
              </a:buClr>
              <a:buSzPts val="1800"/>
              <a:buChar char="•"/>
              <a:defRPr/>
            </a:lvl4pPr>
            <a:lvl5pPr marL="2286000" lvl="4" indent="-342900" algn="l">
              <a:lnSpc>
                <a:spcPct val="90000"/>
              </a:lnSpc>
              <a:spcBef>
                <a:spcPts val="1551"/>
              </a:spcBef>
              <a:spcAft>
                <a:spcPts val="0"/>
              </a:spcAft>
              <a:buClr>
                <a:schemeClr val="dk1"/>
              </a:buClr>
              <a:buSzPts val="1800"/>
              <a:buChar char="•"/>
              <a:defRPr/>
            </a:lvl5pPr>
            <a:lvl6pPr marL="2743200" lvl="5" indent="-342900" algn="l">
              <a:lnSpc>
                <a:spcPct val="90000"/>
              </a:lnSpc>
              <a:spcBef>
                <a:spcPts val="1551"/>
              </a:spcBef>
              <a:spcAft>
                <a:spcPts val="0"/>
              </a:spcAft>
              <a:buClr>
                <a:schemeClr val="dk1"/>
              </a:buClr>
              <a:buSzPts val="1800"/>
              <a:buChar char="•"/>
              <a:defRPr/>
            </a:lvl6pPr>
            <a:lvl7pPr marL="3200400" lvl="6" indent="-342900" algn="l">
              <a:lnSpc>
                <a:spcPct val="90000"/>
              </a:lnSpc>
              <a:spcBef>
                <a:spcPts val="1551"/>
              </a:spcBef>
              <a:spcAft>
                <a:spcPts val="0"/>
              </a:spcAft>
              <a:buClr>
                <a:schemeClr val="dk1"/>
              </a:buClr>
              <a:buSzPts val="1800"/>
              <a:buChar char="•"/>
              <a:defRPr/>
            </a:lvl7pPr>
            <a:lvl8pPr marL="3657600" lvl="7" indent="-342900" algn="l">
              <a:lnSpc>
                <a:spcPct val="90000"/>
              </a:lnSpc>
              <a:spcBef>
                <a:spcPts val="1551"/>
              </a:spcBef>
              <a:spcAft>
                <a:spcPts val="0"/>
              </a:spcAft>
              <a:buClr>
                <a:schemeClr val="dk1"/>
              </a:buClr>
              <a:buSzPts val="1800"/>
              <a:buChar char="•"/>
              <a:defRPr/>
            </a:lvl8pPr>
            <a:lvl9pPr marL="4114800" lvl="8" indent="-342900" algn="l">
              <a:lnSpc>
                <a:spcPct val="90000"/>
              </a:lnSpc>
              <a:spcBef>
                <a:spcPts val="1551"/>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950343" y="2089166"/>
            <a:ext cx="24467939" cy="758455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3651"/>
              <a:buFont typeface="Calibri"/>
              <a:buNone/>
              <a:defRPr sz="136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1950343" y="10445787"/>
            <a:ext cx="24467939" cy="24897308"/>
          </a:xfrm>
          <a:prstGeom prst="rect">
            <a:avLst/>
          </a:prstGeom>
          <a:noFill/>
          <a:ln>
            <a:noFill/>
          </a:ln>
        </p:spPr>
        <p:txBody>
          <a:bodyPr spcFirstLastPara="1" wrap="square" lIns="91425" tIns="45700" rIns="91425" bIns="45700" anchor="t" anchorCtr="0">
            <a:normAutofit/>
          </a:bodyPr>
          <a:lstStyle>
            <a:lvl1pPr marL="457200" marR="0" lvl="0" indent="-780224" algn="l" rtl="0">
              <a:lnSpc>
                <a:spcPct val="90000"/>
              </a:lnSpc>
              <a:spcBef>
                <a:spcPts val="3102"/>
              </a:spcBef>
              <a:spcAft>
                <a:spcPts val="0"/>
              </a:spcAft>
              <a:buClr>
                <a:schemeClr val="dk1"/>
              </a:buClr>
              <a:buSzPts val="8687"/>
              <a:buFont typeface="Arial"/>
              <a:buChar char="•"/>
              <a:defRPr sz="8687" b="0" i="0" u="none" strike="noStrike" cap="none">
                <a:solidFill>
                  <a:schemeClr val="dk1"/>
                </a:solidFill>
                <a:latin typeface="Calibri"/>
                <a:ea typeface="Calibri"/>
                <a:cs typeface="Calibri"/>
                <a:sym typeface="Calibri"/>
              </a:defRPr>
            </a:lvl1pPr>
            <a:lvl2pPr marL="914400" marR="0" lvl="1" indent="-701421" algn="l" rtl="0">
              <a:lnSpc>
                <a:spcPct val="90000"/>
              </a:lnSpc>
              <a:spcBef>
                <a:spcPts val="1551"/>
              </a:spcBef>
              <a:spcAft>
                <a:spcPts val="0"/>
              </a:spcAft>
              <a:buClr>
                <a:schemeClr val="dk1"/>
              </a:buClr>
              <a:buSzPts val="7446"/>
              <a:buFont typeface="Arial"/>
              <a:buChar char="•"/>
              <a:defRPr sz="7446" b="0" i="0" u="none" strike="noStrike" cap="none">
                <a:solidFill>
                  <a:schemeClr val="dk1"/>
                </a:solidFill>
                <a:latin typeface="Calibri"/>
                <a:ea typeface="Calibri"/>
                <a:cs typeface="Calibri"/>
                <a:sym typeface="Calibri"/>
              </a:defRPr>
            </a:lvl2pPr>
            <a:lvl3pPr marL="1371600" marR="0" lvl="2" indent="-622617" algn="l" rtl="0">
              <a:lnSpc>
                <a:spcPct val="90000"/>
              </a:lnSpc>
              <a:spcBef>
                <a:spcPts val="1551"/>
              </a:spcBef>
              <a:spcAft>
                <a:spcPts val="0"/>
              </a:spcAft>
              <a:buClr>
                <a:schemeClr val="dk1"/>
              </a:buClr>
              <a:buSzPts val="6205"/>
              <a:buFont typeface="Arial"/>
              <a:buChar char="•"/>
              <a:defRPr sz="6205" b="0" i="0" u="none" strike="noStrike" cap="none">
                <a:solidFill>
                  <a:schemeClr val="dk1"/>
                </a:solidFill>
                <a:latin typeface="Calibri"/>
                <a:ea typeface="Calibri"/>
                <a:cs typeface="Calibri"/>
                <a:sym typeface="Calibri"/>
              </a:defRPr>
            </a:lvl3pPr>
            <a:lvl4pPr marL="1828800" marR="0" lvl="3" indent="-583184" algn="l" rtl="0">
              <a:lnSpc>
                <a:spcPct val="90000"/>
              </a:lnSpc>
              <a:spcBef>
                <a:spcPts val="1551"/>
              </a:spcBef>
              <a:spcAft>
                <a:spcPts val="0"/>
              </a:spcAft>
              <a:buClr>
                <a:schemeClr val="dk1"/>
              </a:buClr>
              <a:buSzPts val="5584"/>
              <a:buFont typeface="Arial"/>
              <a:buChar char="•"/>
              <a:defRPr sz="5584" b="0" i="0" u="none" strike="noStrike" cap="none">
                <a:solidFill>
                  <a:schemeClr val="dk1"/>
                </a:solidFill>
                <a:latin typeface="Calibri"/>
                <a:ea typeface="Calibri"/>
                <a:cs typeface="Calibri"/>
                <a:sym typeface="Calibri"/>
              </a:defRPr>
            </a:lvl4pPr>
            <a:lvl5pPr marL="2286000" marR="0" lvl="4" indent="-583184" algn="l" rtl="0">
              <a:lnSpc>
                <a:spcPct val="90000"/>
              </a:lnSpc>
              <a:spcBef>
                <a:spcPts val="1551"/>
              </a:spcBef>
              <a:spcAft>
                <a:spcPts val="0"/>
              </a:spcAft>
              <a:buClr>
                <a:schemeClr val="dk1"/>
              </a:buClr>
              <a:buSzPts val="5584"/>
              <a:buFont typeface="Arial"/>
              <a:buChar char="•"/>
              <a:defRPr sz="5584" b="0" i="0" u="none" strike="noStrike" cap="none">
                <a:solidFill>
                  <a:schemeClr val="dk1"/>
                </a:solidFill>
                <a:latin typeface="Calibri"/>
                <a:ea typeface="Calibri"/>
                <a:cs typeface="Calibri"/>
                <a:sym typeface="Calibri"/>
              </a:defRPr>
            </a:lvl5pPr>
            <a:lvl6pPr marL="2743200" marR="0" lvl="5" indent="-583184" algn="l" rtl="0">
              <a:lnSpc>
                <a:spcPct val="90000"/>
              </a:lnSpc>
              <a:spcBef>
                <a:spcPts val="1551"/>
              </a:spcBef>
              <a:spcAft>
                <a:spcPts val="0"/>
              </a:spcAft>
              <a:buClr>
                <a:schemeClr val="dk1"/>
              </a:buClr>
              <a:buSzPts val="5584"/>
              <a:buFont typeface="Arial"/>
              <a:buChar char="•"/>
              <a:defRPr sz="5584" b="0" i="0" u="none" strike="noStrike" cap="none">
                <a:solidFill>
                  <a:schemeClr val="dk1"/>
                </a:solidFill>
                <a:latin typeface="Calibri"/>
                <a:ea typeface="Calibri"/>
                <a:cs typeface="Calibri"/>
                <a:sym typeface="Calibri"/>
              </a:defRPr>
            </a:lvl6pPr>
            <a:lvl7pPr marL="3200400" marR="0" lvl="6" indent="-583184" algn="l" rtl="0">
              <a:lnSpc>
                <a:spcPct val="90000"/>
              </a:lnSpc>
              <a:spcBef>
                <a:spcPts val="1551"/>
              </a:spcBef>
              <a:spcAft>
                <a:spcPts val="0"/>
              </a:spcAft>
              <a:buClr>
                <a:schemeClr val="dk1"/>
              </a:buClr>
              <a:buSzPts val="5584"/>
              <a:buFont typeface="Arial"/>
              <a:buChar char="•"/>
              <a:defRPr sz="5584" b="0" i="0" u="none" strike="noStrike" cap="none">
                <a:solidFill>
                  <a:schemeClr val="dk1"/>
                </a:solidFill>
                <a:latin typeface="Calibri"/>
                <a:ea typeface="Calibri"/>
                <a:cs typeface="Calibri"/>
                <a:sym typeface="Calibri"/>
              </a:defRPr>
            </a:lvl7pPr>
            <a:lvl8pPr marL="3657600" marR="0" lvl="7" indent="-583184" algn="l" rtl="0">
              <a:lnSpc>
                <a:spcPct val="90000"/>
              </a:lnSpc>
              <a:spcBef>
                <a:spcPts val="1551"/>
              </a:spcBef>
              <a:spcAft>
                <a:spcPts val="0"/>
              </a:spcAft>
              <a:buClr>
                <a:schemeClr val="dk1"/>
              </a:buClr>
              <a:buSzPts val="5584"/>
              <a:buFont typeface="Arial"/>
              <a:buChar char="•"/>
              <a:defRPr sz="5584" b="0" i="0" u="none" strike="noStrike" cap="none">
                <a:solidFill>
                  <a:schemeClr val="dk1"/>
                </a:solidFill>
                <a:latin typeface="Calibri"/>
                <a:ea typeface="Calibri"/>
                <a:cs typeface="Calibri"/>
                <a:sym typeface="Calibri"/>
              </a:defRPr>
            </a:lvl8pPr>
            <a:lvl9pPr marL="4114800" marR="0" lvl="8" indent="-583184" algn="l" rtl="0">
              <a:lnSpc>
                <a:spcPct val="90000"/>
              </a:lnSpc>
              <a:spcBef>
                <a:spcPts val="1551"/>
              </a:spcBef>
              <a:spcAft>
                <a:spcPts val="0"/>
              </a:spcAft>
              <a:buClr>
                <a:schemeClr val="dk1"/>
              </a:buClr>
              <a:buSzPts val="5584"/>
              <a:buFont typeface="Arial"/>
              <a:buChar char="•"/>
              <a:defRPr sz="5584"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1950343" y="36369513"/>
            <a:ext cx="6382941" cy="208915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372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9397107" y="36369513"/>
            <a:ext cx="9574411" cy="208915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3723"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20035341" y="36369513"/>
            <a:ext cx="6382941" cy="208915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3723"/>
              <a:buFont typeface="Arial"/>
              <a:buNone/>
              <a:defRPr sz="3723"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7" name="Google Shape;87;g27a02452e86_0_0"/>
          <p:cNvSpPr/>
          <p:nvPr/>
        </p:nvSpPr>
        <p:spPr>
          <a:xfrm>
            <a:off x="317525" y="305025"/>
            <a:ext cx="27700500" cy="5331705"/>
          </a:xfrm>
          <a:prstGeom prst="rect">
            <a:avLst/>
          </a:prstGeom>
          <a:solidFill>
            <a:srgbClr val="D70D19"/>
          </a:solidFill>
          <a:ln>
            <a:noFill/>
          </a:ln>
        </p:spPr>
        <p:txBody>
          <a:bodyPr spcFirstLastPara="1" wrap="square" lIns="91425" tIns="315200" rIns="91425" bIns="31500" anchor="t" anchorCtr="0">
            <a:noAutofit/>
          </a:bodyPr>
          <a:lstStyle/>
          <a:p>
            <a:pPr marL="0" marR="0" lvl="0" indent="0" algn="ctr" rtl="0">
              <a:lnSpc>
                <a:spcPct val="200000"/>
              </a:lnSpc>
              <a:spcBef>
                <a:spcPts val="0"/>
              </a:spcBef>
              <a:spcAft>
                <a:spcPts val="0"/>
              </a:spcAft>
              <a:buClr>
                <a:srgbClr val="000000"/>
              </a:buClr>
              <a:buSzPts val="2400"/>
              <a:buFont typeface="Arial"/>
              <a:buNone/>
            </a:pPr>
            <a:endParaRPr sz="3000" b="0" i="0" u="none" strike="noStrike" cap="none" dirty="0">
              <a:solidFill>
                <a:srgbClr val="FFFFFF"/>
              </a:solidFill>
              <a:latin typeface="Calibri"/>
              <a:ea typeface="Calibri"/>
              <a:cs typeface="Calibri"/>
              <a:sym typeface="Calibri"/>
            </a:endParaRPr>
          </a:p>
        </p:txBody>
      </p:sp>
      <p:pic>
        <p:nvPicPr>
          <p:cNvPr id="96" name="Google Shape;96;g27a02452e86_0_0"/>
          <p:cNvPicPr preferRelativeResize="0"/>
          <p:nvPr/>
        </p:nvPicPr>
        <p:blipFill rotWithShape="1">
          <a:blip r:embed="rId3">
            <a:alphaModFix/>
          </a:blip>
          <a:srcRect/>
          <a:stretch/>
        </p:blipFill>
        <p:spPr>
          <a:xfrm>
            <a:off x="1214191" y="582359"/>
            <a:ext cx="4247045" cy="4251592"/>
          </a:xfrm>
          <a:prstGeom prst="rect">
            <a:avLst/>
          </a:prstGeom>
          <a:noFill/>
          <a:ln>
            <a:noFill/>
          </a:ln>
        </p:spPr>
      </p:pic>
      <p:sp>
        <p:nvSpPr>
          <p:cNvPr id="86" name="Google Shape;86;g27a02452e86_0_0"/>
          <p:cNvSpPr/>
          <p:nvPr/>
        </p:nvSpPr>
        <p:spPr>
          <a:xfrm>
            <a:off x="539040" y="5861766"/>
            <a:ext cx="13320000" cy="792000"/>
          </a:xfrm>
          <a:prstGeom prst="rect">
            <a:avLst/>
          </a:prstGeom>
          <a:solidFill>
            <a:srgbClr val="D70D19"/>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4378"/>
              <a:buFont typeface="Arial"/>
              <a:buNone/>
            </a:pPr>
            <a:r>
              <a:rPr lang="en-US" sz="4000" b="1" i="0" u="none" strike="noStrike" cap="none" dirty="0">
                <a:solidFill>
                  <a:schemeClr val="lt1"/>
                </a:solidFill>
                <a:latin typeface="Arial"/>
                <a:ea typeface="Arial"/>
                <a:cs typeface="Arial"/>
                <a:sym typeface="Arial"/>
              </a:rPr>
              <a:t>Introduction</a:t>
            </a:r>
            <a:endParaRPr sz="4000" b="1" i="0" u="none" strike="noStrike" cap="none" dirty="0">
              <a:solidFill>
                <a:schemeClr val="lt1"/>
              </a:solidFill>
              <a:latin typeface="Arial"/>
              <a:ea typeface="Arial"/>
              <a:cs typeface="Arial"/>
              <a:sym typeface="Arial"/>
            </a:endParaRPr>
          </a:p>
        </p:txBody>
      </p:sp>
      <p:sp>
        <p:nvSpPr>
          <p:cNvPr id="91" name="Google Shape;91;g27a02452e86_0_0"/>
          <p:cNvSpPr/>
          <p:nvPr/>
        </p:nvSpPr>
        <p:spPr>
          <a:xfrm>
            <a:off x="14513787" y="32618155"/>
            <a:ext cx="13557298" cy="5509160"/>
          </a:xfrm>
          <a:prstGeom prst="rect">
            <a:avLst/>
          </a:prstGeom>
          <a:solidFill>
            <a:schemeClr val="lt1"/>
          </a:solidFill>
          <a:ln>
            <a:noFill/>
          </a:ln>
        </p:spPr>
        <p:txBody>
          <a:bodyPr spcFirstLastPara="1" wrap="square" lIns="157600" tIns="45700" rIns="157600" bIns="45700" anchor="t" anchorCtr="0">
            <a:spAutoFit/>
          </a:bodyPr>
          <a:lstStyle/>
          <a:p>
            <a:pPr>
              <a:buFont typeface="Arial" panose="020B0604020202020204" pitchFamily="34" charset="0"/>
              <a:buChar char="•"/>
            </a:pPr>
            <a:r>
              <a:rPr lang="en-US" altLang="ko-KR" sz="4400" dirty="0">
                <a:latin typeface="Calibri" panose="020F0502020204030204" pitchFamily="34" charset="0"/>
                <a:ea typeface="Calibri" panose="020F0502020204030204" pitchFamily="34" charset="0"/>
                <a:cs typeface="Calibri" panose="020F0502020204030204" pitchFamily="34" charset="0"/>
              </a:rPr>
              <a:t>A priority-based multimodal data transmission mechanism is proposed, transmitting LiDAR first, followed by parallel Camera and Radar transmission.</a:t>
            </a:r>
          </a:p>
          <a:p>
            <a:pPr>
              <a:buFont typeface="Arial" panose="020B0604020202020204" pitchFamily="34" charset="0"/>
              <a:buChar char="•"/>
            </a:pPr>
            <a:r>
              <a:rPr lang="en-US" altLang="ko-KR" sz="4400" dirty="0">
                <a:latin typeface="Calibri" panose="020F0502020204030204" pitchFamily="34" charset="0"/>
                <a:ea typeface="Calibri" panose="020F0502020204030204" pitchFamily="34" charset="0"/>
                <a:cs typeface="Calibri" panose="020F0502020204030204" pitchFamily="34" charset="0"/>
              </a:rPr>
              <a:t>The mechanism enables early acquisition of essential spatial information under limited Wi-Fi bandwidth.</a:t>
            </a:r>
          </a:p>
          <a:p>
            <a:pPr>
              <a:buFont typeface="Arial" panose="020B0604020202020204" pitchFamily="34" charset="0"/>
              <a:buChar char="•"/>
            </a:pPr>
            <a:r>
              <a:rPr lang="en-US" altLang="ko-KR" sz="4400" dirty="0">
                <a:latin typeface="Calibri" panose="020F0502020204030204" pitchFamily="34" charset="0"/>
                <a:ea typeface="Calibri" panose="020F0502020204030204" pitchFamily="34" charset="0"/>
                <a:cs typeface="Calibri" panose="020F0502020204030204" pitchFamily="34" charset="0"/>
              </a:rPr>
              <a:t>Future work will evaluate packet loss, latency, and transmission completion time under various network conditions.</a:t>
            </a:r>
          </a:p>
        </p:txBody>
      </p:sp>
      <p:sp>
        <p:nvSpPr>
          <p:cNvPr id="92" name="Google Shape;92;g27a02452e86_0_0"/>
          <p:cNvSpPr/>
          <p:nvPr/>
        </p:nvSpPr>
        <p:spPr>
          <a:xfrm>
            <a:off x="14632436" y="31642647"/>
            <a:ext cx="13320000" cy="792000"/>
          </a:xfrm>
          <a:prstGeom prst="rect">
            <a:avLst/>
          </a:prstGeom>
          <a:solidFill>
            <a:srgbClr val="D70D19"/>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4378"/>
              <a:buFont typeface="Arial"/>
              <a:buNone/>
            </a:pPr>
            <a:r>
              <a:rPr lang="en-US" sz="4000" b="1" i="0" u="none" strike="noStrike" cap="none" dirty="0">
                <a:solidFill>
                  <a:schemeClr val="lt1"/>
                </a:solidFill>
                <a:latin typeface="Arial"/>
                <a:ea typeface="Arial"/>
                <a:cs typeface="Arial"/>
                <a:sym typeface="Arial"/>
              </a:rPr>
              <a:t>Conclusion</a:t>
            </a:r>
            <a:endParaRPr sz="4000" b="1" i="0" u="none" strike="noStrike" cap="none" dirty="0">
              <a:solidFill>
                <a:schemeClr val="lt1"/>
              </a:solidFill>
              <a:latin typeface="Arial"/>
              <a:ea typeface="Arial"/>
              <a:cs typeface="Arial"/>
              <a:sym typeface="Arial"/>
            </a:endParaRPr>
          </a:p>
        </p:txBody>
      </p:sp>
      <p:sp>
        <p:nvSpPr>
          <p:cNvPr id="94" name="Google Shape;94;g27a02452e86_0_0"/>
          <p:cNvSpPr/>
          <p:nvPr/>
        </p:nvSpPr>
        <p:spPr>
          <a:xfrm>
            <a:off x="297540" y="25745628"/>
            <a:ext cx="13320000" cy="792000"/>
          </a:xfrm>
          <a:prstGeom prst="rect">
            <a:avLst/>
          </a:prstGeom>
          <a:solidFill>
            <a:srgbClr val="D70D19"/>
          </a:solidFill>
          <a:ln>
            <a:noFill/>
          </a:ln>
        </p:spPr>
        <p:txBody>
          <a:bodyPr spcFirstLastPara="1" wrap="square" lIns="91425" tIns="45700" rIns="91425" bIns="45700" anchor="ctr" anchorCtr="0">
            <a:noAutofit/>
          </a:bodyPr>
          <a:lstStyle/>
          <a:p>
            <a:pPr lvl="0" algn="ctr">
              <a:buSzPts val="4378"/>
            </a:pPr>
            <a:r>
              <a:rPr lang="en-US" altLang="ko-KR" sz="4000" b="1" dirty="0">
                <a:solidFill>
                  <a:schemeClr val="bg1"/>
                </a:solidFill>
              </a:rPr>
              <a:t>Limitations of Existing Data Transmission Methods</a:t>
            </a:r>
            <a:endParaRPr sz="4000" b="1" dirty="0">
              <a:solidFill>
                <a:schemeClr val="bg1"/>
              </a:solidFill>
            </a:endParaRPr>
          </a:p>
        </p:txBody>
      </p:sp>
      <p:sp>
        <p:nvSpPr>
          <p:cNvPr id="98" name="Google Shape;98;g27a02452e86_0_0"/>
          <p:cNvSpPr/>
          <p:nvPr/>
        </p:nvSpPr>
        <p:spPr>
          <a:xfrm>
            <a:off x="297540" y="26693067"/>
            <a:ext cx="13803000" cy="12372577"/>
          </a:xfrm>
          <a:prstGeom prst="rect">
            <a:avLst/>
          </a:prstGeom>
          <a:noFill/>
          <a:ln>
            <a:noFill/>
          </a:ln>
        </p:spPr>
        <p:txBody>
          <a:bodyPr spcFirstLastPara="1" wrap="square" lIns="157600" tIns="45700" rIns="157600" bIns="45700" anchor="t" anchorCtr="0">
            <a:spAutoFit/>
          </a:bodyPr>
          <a:lstStyle/>
          <a:p>
            <a:r>
              <a:rPr lang="en-US" altLang="ko-KR" sz="4200" b="1" dirty="0">
                <a:latin typeface="Calibri" panose="020F0502020204030204" pitchFamily="34" charset="0"/>
                <a:ea typeface="Calibri" panose="020F0502020204030204" pitchFamily="34" charset="0"/>
                <a:cs typeface="Calibri" panose="020F0502020204030204" pitchFamily="34" charset="0"/>
              </a:rPr>
              <a:t>1) Simultaneous Data Transmission</a:t>
            </a:r>
            <a:endParaRPr lang="en-US" altLang="ko-KR" sz="42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200" dirty="0">
                <a:latin typeface="Calibri" panose="020F0502020204030204" pitchFamily="34" charset="0"/>
                <a:ea typeface="Calibri" panose="020F0502020204030204" pitchFamily="34" charset="0"/>
                <a:cs typeface="Calibri" panose="020F0502020204030204" pitchFamily="34" charset="0"/>
              </a:rPr>
              <a:t>LiDAR, Camera, and Radar data may be transmitted simultaneously over the same Wi-Fi network.</a:t>
            </a:r>
          </a:p>
          <a:p>
            <a:pPr>
              <a:buFont typeface="Arial" panose="020B0604020202020204" pitchFamily="34" charset="0"/>
              <a:buChar char="•"/>
            </a:pPr>
            <a:r>
              <a:rPr lang="en-US" altLang="ko-KR" sz="4200" dirty="0">
                <a:latin typeface="Calibri" panose="020F0502020204030204" pitchFamily="34" charset="0"/>
                <a:ea typeface="Calibri" panose="020F0502020204030204" pitchFamily="34" charset="0"/>
                <a:cs typeface="Calibri" panose="020F0502020204030204" pitchFamily="34" charset="0"/>
              </a:rPr>
              <a:t>Large volumes of sensor data can increase network traffic and compete for limited bandwidth.</a:t>
            </a:r>
          </a:p>
          <a:p>
            <a:endParaRPr lang="en-US" altLang="ko-KR" sz="4200" dirty="0">
              <a:latin typeface="Calibri" panose="020F0502020204030204" pitchFamily="34" charset="0"/>
              <a:ea typeface="Calibri" panose="020F0502020204030204" pitchFamily="34" charset="0"/>
              <a:cs typeface="Calibri" panose="020F0502020204030204" pitchFamily="34" charset="0"/>
            </a:endParaRPr>
          </a:p>
          <a:p>
            <a:r>
              <a:rPr lang="en-US" altLang="ko-KR" sz="4200" b="1" dirty="0">
                <a:latin typeface="Calibri" panose="020F0502020204030204" pitchFamily="34" charset="0"/>
                <a:ea typeface="Calibri" panose="020F0502020204030204" pitchFamily="34" charset="0"/>
                <a:cs typeface="Calibri" panose="020F0502020204030204" pitchFamily="34" charset="0"/>
              </a:rPr>
              <a:t>2) Transmission Issues</a:t>
            </a:r>
            <a:endParaRPr lang="en-US" altLang="ko-KR" sz="42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200" dirty="0">
                <a:latin typeface="Calibri" panose="020F0502020204030204" pitchFamily="34" charset="0"/>
                <a:ea typeface="Calibri" panose="020F0502020204030204" pitchFamily="34" charset="0"/>
                <a:cs typeface="Calibri" panose="020F0502020204030204" pitchFamily="34" charset="0"/>
              </a:rPr>
              <a:t>Network congestion may cause packet loss and transmission delays.</a:t>
            </a:r>
          </a:p>
          <a:p>
            <a:pPr>
              <a:buFont typeface="Arial" panose="020B0604020202020204" pitchFamily="34" charset="0"/>
              <a:buChar char="•"/>
            </a:pPr>
            <a:r>
              <a:rPr lang="en-US" altLang="ko-KR" sz="4200" dirty="0">
                <a:latin typeface="Calibri" panose="020F0502020204030204" pitchFamily="34" charset="0"/>
                <a:ea typeface="Calibri" panose="020F0502020204030204" pitchFamily="34" charset="0"/>
                <a:cs typeface="Calibri" panose="020F0502020204030204" pitchFamily="34" charset="0"/>
              </a:rPr>
              <a:t>Delayed sensor data reception can affect the timely acquisition of environmental information at the server or edge server.</a:t>
            </a:r>
          </a:p>
          <a:p>
            <a:endParaRPr lang="en-US" altLang="ko-KR" sz="4200" dirty="0">
              <a:latin typeface="Calibri" panose="020F0502020204030204" pitchFamily="34" charset="0"/>
              <a:ea typeface="Calibri" panose="020F0502020204030204" pitchFamily="34" charset="0"/>
              <a:cs typeface="Calibri" panose="020F0502020204030204" pitchFamily="34" charset="0"/>
            </a:endParaRPr>
          </a:p>
          <a:p>
            <a:r>
              <a:rPr lang="en-US" altLang="ko-KR" sz="4200" b="1" dirty="0">
                <a:latin typeface="Calibri" panose="020F0502020204030204" pitchFamily="34" charset="0"/>
                <a:ea typeface="Calibri" panose="020F0502020204030204" pitchFamily="34" charset="0"/>
                <a:cs typeface="Calibri" panose="020F0502020204030204" pitchFamily="34" charset="0"/>
              </a:rPr>
              <a:t>3) Need for Priority-Based Transmission</a:t>
            </a:r>
            <a:endParaRPr lang="en-US" altLang="ko-KR" sz="42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200" dirty="0">
                <a:latin typeface="Calibri" panose="020F0502020204030204" pitchFamily="34" charset="0"/>
                <a:ea typeface="Calibri" panose="020F0502020204030204" pitchFamily="34" charset="0"/>
                <a:cs typeface="Calibri" panose="020F0502020204030204" pitchFamily="34" charset="0"/>
              </a:rPr>
              <a:t>Conventional simultaneous transmission does not prioritize data according to the AMR's environmental perception process.</a:t>
            </a:r>
          </a:p>
          <a:p>
            <a:pPr>
              <a:buFont typeface="Arial" panose="020B0604020202020204" pitchFamily="34" charset="0"/>
              <a:buChar char="•"/>
            </a:pPr>
            <a:r>
              <a:rPr lang="en-US" altLang="ko-KR" sz="4200" dirty="0">
                <a:latin typeface="Calibri" panose="020F0502020204030204" pitchFamily="34" charset="0"/>
                <a:ea typeface="Calibri" panose="020F0502020204030204" pitchFamily="34" charset="0"/>
                <a:cs typeface="Calibri" panose="020F0502020204030204" pitchFamily="34" charset="0"/>
              </a:rPr>
              <a:t>A transmission mechanism is needed to acquire essential spatial information before all sensor data has been received.</a:t>
            </a:r>
          </a:p>
        </p:txBody>
      </p:sp>
      <p:sp>
        <p:nvSpPr>
          <p:cNvPr id="102" name="Google Shape;102;g27a02452e86_0_0"/>
          <p:cNvSpPr txBox="1"/>
          <p:nvPr/>
        </p:nvSpPr>
        <p:spPr>
          <a:xfrm>
            <a:off x="0" y="24785347"/>
            <a:ext cx="14564044" cy="1231076"/>
          </a:xfrm>
          <a:prstGeom prst="rect">
            <a:avLst/>
          </a:prstGeom>
          <a:noFill/>
          <a:ln>
            <a:noFill/>
          </a:ln>
        </p:spPr>
        <p:txBody>
          <a:bodyPr spcFirstLastPara="1" wrap="square" lIns="91425" tIns="91425" rIns="91425" bIns="91425" anchor="t" anchorCtr="0">
            <a:spAutoFit/>
          </a:bodyPr>
          <a:lstStyle/>
          <a:p>
            <a:pPr algn="ctr">
              <a:buSzPts val="3400"/>
            </a:pPr>
            <a:r>
              <a:rPr lang="en-US" sz="3400" b="1" i="0" u="none" strike="noStrike" cap="none" dirty="0">
                <a:solidFill>
                  <a:schemeClr val="dk1"/>
                </a:solidFill>
                <a:latin typeface="Calibri"/>
                <a:ea typeface="Calibri"/>
                <a:cs typeface="Calibri"/>
                <a:sym typeface="Calibri"/>
              </a:rPr>
              <a:t>▲ Fig. </a:t>
            </a:r>
            <a:r>
              <a:rPr lang="en-US" sz="3400" b="1" dirty="0">
                <a:solidFill>
                  <a:schemeClr val="dk1"/>
                </a:solidFill>
                <a:latin typeface="Calibri"/>
                <a:ea typeface="Calibri"/>
                <a:cs typeface="Calibri"/>
                <a:sym typeface="Calibri"/>
              </a:rPr>
              <a:t>1</a:t>
            </a:r>
            <a:r>
              <a:rPr lang="en-US" sz="34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n-US" altLang="ko-KR" sz="3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Indoor AMR Simulation Environment Using NVIDIA Isaac Sim</a:t>
            </a:r>
          </a:p>
          <a:p>
            <a:pPr lvl="0" algn="ctr">
              <a:buSzPts val="3400"/>
            </a:pPr>
            <a:endParaRPr lang="en-US" altLang="ko-KR" sz="3400" b="1" dirty="0">
              <a:solidFill>
                <a:schemeClr val="dk1"/>
              </a:solidFill>
              <a:latin typeface="Calibri"/>
              <a:ea typeface="Calibri"/>
              <a:cs typeface="Calibri"/>
            </a:endParaRPr>
          </a:p>
        </p:txBody>
      </p:sp>
      <p:sp>
        <p:nvSpPr>
          <p:cNvPr id="5" name="Google Shape;94;g27a02452e86_0_0">
            <a:extLst>
              <a:ext uri="{FF2B5EF4-FFF2-40B4-BE49-F238E27FC236}">
                <a16:creationId xmlns:a16="http://schemas.microsoft.com/office/drawing/2014/main" id="{58839561-BCFC-A958-4C46-C97F7B79A7D2}"/>
              </a:ext>
            </a:extLst>
          </p:cNvPr>
          <p:cNvSpPr/>
          <p:nvPr/>
        </p:nvSpPr>
        <p:spPr>
          <a:xfrm>
            <a:off x="14632436" y="5861766"/>
            <a:ext cx="13320000" cy="792000"/>
          </a:xfrm>
          <a:prstGeom prst="rect">
            <a:avLst/>
          </a:prstGeom>
          <a:solidFill>
            <a:srgbClr val="D70D19"/>
          </a:solidFill>
          <a:ln>
            <a:noFill/>
          </a:ln>
        </p:spPr>
        <p:txBody>
          <a:bodyPr spcFirstLastPara="1" wrap="square" lIns="91425" tIns="45700" rIns="91425" bIns="45700" anchor="ctr" anchorCtr="0">
            <a:noAutofit/>
          </a:bodyPr>
          <a:lstStyle/>
          <a:p>
            <a:pPr algn="ctr"/>
            <a:r>
              <a:rPr lang="en-US" altLang="ko-KR" sz="3600" b="1" dirty="0">
                <a:solidFill>
                  <a:schemeClr val="bg1"/>
                </a:solidFill>
              </a:rPr>
              <a:t>Proposed Priority-Based Multimodal Data Transmission</a:t>
            </a:r>
          </a:p>
        </p:txBody>
      </p:sp>
      <p:sp>
        <p:nvSpPr>
          <p:cNvPr id="7" name="Google Shape;89;g27a02452e86_0_0">
            <a:extLst>
              <a:ext uri="{FF2B5EF4-FFF2-40B4-BE49-F238E27FC236}">
                <a16:creationId xmlns:a16="http://schemas.microsoft.com/office/drawing/2014/main" id="{C12CE438-1CE3-48BA-2D1F-A27648E4DEFA}"/>
              </a:ext>
            </a:extLst>
          </p:cNvPr>
          <p:cNvSpPr/>
          <p:nvPr/>
        </p:nvSpPr>
        <p:spPr>
          <a:xfrm>
            <a:off x="14728026" y="6974758"/>
            <a:ext cx="13456784" cy="15234899"/>
          </a:xfrm>
          <a:prstGeom prst="rect">
            <a:avLst/>
          </a:prstGeom>
          <a:solidFill>
            <a:schemeClr val="lt1"/>
          </a:solidFill>
          <a:ln>
            <a:noFill/>
          </a:ln>
        </p:spPr>
        <p:txBody>
          <a:bodyPr spcFirstLastPara="1" wrap="square" lIns="157600" tIns="45700" rIns="157600" bIns="45700" anchor="t" anchorCtr="0">
            <a:spAutoFit/>
          </a:bodyPr>
          <a:lstStyle/>
          <a:p>
            <a:r>
              <a:rPr lang="en-US" altLang="ko-KR" sz="4100" b="1" dirty="0">
                <a:latin typeface="Calibri" panose="020F0502020204030204" pitchFamily="34" charset="0"/>
                <a:ea typeface="Calibri" panose="020F0502020204030204" pitchFamily="34" charset="0"/>
                <a:cs typeface="Calibri" panose="020F0502020204030204" pitchFamily="34" charset="0"/>
              </a:rPr>
              <a:t>1) Priority-Based Transmission</a:t>
            </a: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After sensor data collection, the system identifies data types and their predefined transmission priorities.</a:t>
            </a: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LiDAR data (Priority 1) is transmitted first over Wi-Fi to obtain basic spatial information.</a:t>
            </a:r>
          </a:p>
          <a:p>
            <a:pPr>
              <a:buFont typeface="Arial" panose="020B0604020202020204" pitchFamily="34" charset="0"/>
              <a:buChar char="•"/>
            </a:pP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r>
              <a:rPr lang="en-US" altLang="ko-KR" sz="4100" b="1" dirty="0">
                <a:latin typeface="Calibri" panose="020F0502020204030204" pitchFamily="34" charset="0"/>
                <a:ea typeface="Calibri" panose="020F0502020204030204" pitchFamily="34" charset="0"/>
                <a:cs typeface="Calibri" panose="020F0502020204030204" pitchFamily="34" charset="0"/>
              </a:rPr>
              <a:t>2) Parallel Transmission of Camera and Radar</a:t>
            </a: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After LiDAR data reception is completed, Camera and Radar data (Priority 2) are transmitted in parallel.</a:t>
            </a: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Camera provides visual information, while Radar provides object distance and velocity information to supplement environmental perception.</a:t>
            </a:r>
          </a:p>
          <a:p>
            <a:pPr>
              <a:buFont typeface="Arial" panose="020B0604020202020204" pitchFamily="34" charset="0"/>
              <a:buChar char="•"/>
            </a:pP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r>
              <a:rPr lang="en-US" altLang="ko-KR" sz="4100" b="1" dirty="0">
                <a:latin typeface="Calibri" panose="020F0502020204030204" pitchFamily="34" charset="0"/>
                <a:ea typeface="Calibri" panose="020F0502020204030204" pitchFamily="34" charset="0"/>
                <a:cs typeface="Calibri" panose="020F0502020204030204" pitchFamily="34" charset="0"/>
              </a:rPr>
              <a:t>3) Environmental Information Integration</a:t>
            </a: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The received LiDAR, Camera, and Radar data are integrated to construct comprehensive environmental information.</a:t>
            </a: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Basic spatial information can be acquired through LiDAR before all sensor data has been received.</a:t>
            </a:r>
          </a:p>
          <a:p>
            <a:pPr>
              <a:buFont typeface="Arial" panose="020B0604020202020204" pitchFamily="34" charset="0"/>
              <a:buChar char="•"/>
            </a:pP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r>
              <a:rPr lang="en-US" altLang="ko-KR" sz="4100" b="1" dirty="0">
                <a:latin typeface="Calibri" panose="020F0502020204030204" pitchFamily="34" charset="0"/>
                <a:ea typeface="Calibri" panose="020F0502020204030204" pitchFamily="34" charset="0"/>
                <a:cs typeface="Calibri" panose="020F0502020204030204" pitchFamily="34" charset="0"/>
              </a:rPr>
              <a:t>4) Expected Benefits</a:t>
            </a:r>
            <a:endParaRPr lang="en-US" altLang="ko-KR" sz="4100" dirty="0">
              <a:latin typeface="Calibri" panose="020F0502020204030204" pitchFamily="34" charset="0"/>
              <a:ea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Adjusts the transmission order of sensor data according to the environmental perception process.</a:t>
            </a:r>
          </a:p>
          <a:p>
            <a:pPr>
              <a:buFont typeface="Arial" panose="020B0604020202020204" pitchFamily="34" charset="0"/>
              <a:buChar char="•"/>
            </a:pPr>
            <a:r>
              <a:rPr lang="en-US" altLang="ko-KR" sz="4100" dirty="0">
                <a:latin typeface="Calibri" panose="020F0502020204030204" pitchFamily="34" charset="0"/>
                <a:ea typeface="Calibri" panose="020F0502020204030204" pitchFamily="34" charset="0"/>
                <a:cs typeface="Calibri" panose="020F0502020204030204" pitchFamily="34" charset="0"/>
              </a:rPr>
              <a:t>Enables early acquisition of essential spatial information for AMR navigation under bandwidth-limited Wi-Fi conditions.</a:t>
            </a:r>
          </a:p>
        </p:txBody>
      </p:sp>
      <p:sp>
        <p:nvSpPr>
          <p:cNvPr id="2" name="Google Shape;87;g27a02452e86_0_0">
            <a:extLst>
              <a:ext uri="{FF2B5EF4-FFF2-40B4-BE49-F238E27FC236}">
                <a16:creationId xmlns:a16="http://schemas.microsoft.com/office/drawing/2014/main" id="{3BE4CBAA-5043-64AB-FC52-70D74C2BBF24}"/>
              </a:ext>
            </a:extLst>
          </p:cNvPr>
          <p:cNvSpPr/>
          <p:nvPr/>
        </p:nvSpPr>
        <p:spPr>
          <a:xfrm>
            <a:off x="4286250" y="4758330"/>
            <a:ext cx="23371653" cy="811751"/>
          </a:xfrm>
          <a:prstGeom prst="rect">
            <a:avLst/>
          </a:prstGeom>
          <a:solidFill>
            <a:srgbClr val="D70D19"/>
          </a:solidFill>
          <a:ln>
            <a:noFill/>
          </a:ln>
        </p:spPr>
        <p:txBody>
          <a:bodyPr spcFirstLastPara="1" wrap="square" lIns="91425" tIns="315200" rIns="91425" bIns="31500" anchor="t" anchorCtr="0">
            <a:spAutoFit/>
          </a:bodyPr>
          <a:lstStyle/>
          <a:p>
            <a:pPr algn="ctr">
              <a:buSzPts val="2700"/>
            </a:pPr>
            <a:r>
              <a:rPr lang="en-US" altLang="ko-KR" sz="3000" b="0" i="0" u="none" strike="noStrike" dirty="0">
                <a:solidFill>
                  <a:schemeClr val="bg1"/>
                </a:solidFill>
                <a:effectLst/>
                <a:latin typeface="맑은 고딕" panose="020B0503020000020004" pitchFamily="50" charset="-127"/>
                <a:ea typeface="맑은 고딕" panose="020B0503020000020004" pitchFamily="50" charset="-127"/>
              </a:rPr>
              <a:t>yeonx5@knu.ac.kr</a:t>
            </a:r>
            <a:r>
              <a:rPr lang="en-US" altLang="ko-KR" sz="3000" dirty="0">
                <a:solidFill>
                  <a:schemeClr val="bg1"/>
                </a:solidFill>
                <a:effectLst/>
                <a:latin typeface="Calibri"/>
                <a:ea typeface="Calibri"/>
                <a:cs typeface="Calibri"/>
                <a:sym typeface="Calibri"/>
              </a:rPr>
              <a:t>, </a:t>
            </a:r>
            <a:r>
              <a:rPr lang="en-US" altLang="ko-KR" sz="3000" b="0" i="0" u="none" strike="noStrike" dirty="0">
                <a:solidFill>
                  <a:schemeClr val="bg1"/>
                </a:solidFill>
                <a:effectLst/>
                <a:latin typeface="맑은 고딕" panose="020B0503020000020004" pitchFamily="50" charset="-127"/>
                <a:ea typeface="맑은 고딕" panose="020B0503020000020004" pitchFamily="50" charset="-127"/>
              </a:rPr>
              <a:t>sunghyunkim@knu.ac.kr</a:t>
            </a:r>
            <a:r>
              <a:rPr lang="en-US" altLang="ko-KR" sz="3000" dirty="0">
                <a:solidFill>
                  <a:schemeClr val="bg1"/>
                </a:solidFill>
                <a:latin typeface="맑은 고딕" panose="020B0503020000020004" pitchFamily="50" charset="-127"/>
                <a:ea typeface="맑은 고딕" panose="020B0503020000020004" pitchFamily="50" charset="-127"/>
              </a:rPr>
              <a:t>, </a:t>
            </a:r>
            <a:r>
              <a:rPr lang="en-US" altLang="ko-KR" sz="3000" b="0" i="0" u="none" strike="noStrike" dirty="0">
                <a:solidFill>
                  <a:schemeClr val="bg1"/>
                </a:solidFill>
                <a:effectLst/>
                <a:latin typeface="맑은 고딕" panose="020B0503020000020004" pitchFamily="50" charset="-127"/>
                <a:ea typeface="맑은 고딕" panose="020B0503020000020004" pitchFamily="50" charset="-127"/>
              </a:rPr>
              <a:t>youngj719@knu.ac.kr</a:t>
            </a:r>
            <a:r>
              <a:rPr lang="en-US" altLang="ko-KR" sz="3000" dirty="0">
                <a:solidFill>
                  <a:schemeClr val="bg1"/>
                </a:solidFill>
                <a:latin typeface="맑은 고딕" panose="020B0503020000020004" pitchFamily="50" charset="-127"/>
                <a:ea typeface="맑은 고딕" panose="020B0503020000020004" pitchFamily="50" charset="-127"/>
              </a:rPr>
              <a:t>, </a:t>
            </a:r>
            <a:r>
              <a:rPr lang="en-US" altLang="ko-KR" sz="3000" b="0" i="0" u="none" strike="noStrike" dirty="0">
                <a:solidFill>
                  <a:schemeClr val="bg1"/>
                </a:solidFill>
                <a:effectLst/>
                <a:latin typeface="맑은 고딕" panose="020B0503020000020004" pitchFamily="50" charset="-127"/>
                <a:ea typeface="맑은 고딕" panose="020B0503020000020004" pitchFamily="50" charset="-127"/>
              </a:rPr>
              <a:t>dongkyun@knu.ac.kr</a:t>
            </a:r>
            <a:r>
              <a:rPr lang="en-US" altLang="ko-KR" sz="3000" dirty="0">
                <a:solidFill>
                  <a:schemeClr val="bg1"/>
                </a:solidFill>
                <a:latin typeface="맑은 고딕" panose="020B0503020000020004" pitchFamily="50" charset="-127"/>
                <a:ea typeface="맑은 고딕" panose="020B0503020000020004" pitchFamily="50" charset="-127"/>
              </a:rPr>
              <a:t>, </a:t>
            </a:r>
            <a:r>
              <a:rPr lang="en-US" altLang="ko-KR" sz="3000" b="0" i="0" u="none" strike="noStrike" dirty="0">
                <a:solidFill>
                  <a:schemeClr val="bg1"/>
                </a:solidFill>
                <a:effectLst/>
                <a:latin typeface="맑은 고딕" panose="020B0503020000020004" pitchFamily="50" charset="-127"/>
                <a:ea typeface="맑은 고딕" panose="020B0503020000020004" pitchFamily="50" charset="-127"/>
              </a:rPr>
              <a:t>hjr@futuredrive.net</a:t>
            </a:r>
          </a:p>
        </p:txBody>
      </p:sp>
      <p:cxnSp>
        <p:nvCxnSpPr>
          <p:cNvPr id="93" name="Google Shape;93;g27a02452e86_0_0"/>
          <p:cNvCxnSpPr/>
          <p:nvPr/>
        </p:nvCxnSpPr>
        <p:spPr>
          <a:xfrm>
            <a:off x="1214191" y="4949383"/>
            <a:ext cx="26026500" cy="0"/>
          </a:xfrm>
          <a:prstGeom prst="straightConnector1">
            <a:avLst/>
          </a:prstGeom>
          <a:noFill/>
          <a:ln w="76200" cap="flat" cmpd="sng">
            <a:solidFill>
              <a:schemeClr val="lt1"/>
            </a:solidFill>
            <a:prstDash val="solid"/>
            <a:miter lim="800000"/>
            <a:headEnd type="none" w="sm" len="sm"/>
            <a:tailEnd type="none" w="sm" len="sm"/>
          </a:ln>
        </p:spPr>
      </p:cxnSp>
      <p:sp>
        <p:nvSpPr>
          <p:cNvPr id="97" name="Google Shape;97;g27a02452e86_0_0"/>
          <p:cNvSpPr txBox="1"/>
          <p:nvPr/>
        </p:nvSpPr>
        <p:spPr>
          <a:xfrm>
            <a:off x="5623995" y="875761"/>
            <a:ext cx="20810400" cy="4257535"/>
          </a:xfrm>
          <a:prstGeom prst="rect">
            <a:avLst/>
          </a:prstGeom>
          <a:noFill/>
          <a:ln>
            <a:noFill/>
          </a:ln>
        </p:spPr>
        <p:txBody>
          <a:bodyPr spcFirstLastPara="1" wrap="square" lIns="91425" tIns="45700" rIns="91425" bIns="45700" anchor="t" anchorCtr="0">
            <a:spAutoFit/>
          </a:bodyPr>
          <a:lstStyle/>
          <a:p>
            <a:pPr marL="0" marR="0" indent="0" algn="ctr" fontAlgn="base">
              <a:spcBef>
                <a:spcPts val="0"/>
              </a:spcBef>
              <a:spcAft>
                <a:spcPts val="800"/>
              </a:spcAft>
            </a:pPr>
            <a:r>
              <a:rPr lang="en-US" altLang="ko-KR" sz="54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 Priority-Based Multimodal Data Transmission Mechanism </a:t>
            </a:r>
          </a:p>
          <a:p>
            <a:pPr marL="0" marR="0" indent="0" algn="ctr" fontAlgn="base">
              <a:spcBef>
                <a:spcPts val="0"/>
              </a:spcBef>
              <a:spcAft>
                <a:spcPts val="800"/>
              </a:spcAft>
            </a:pPr>
            <a:r>
              <a:rPr lang="en-US" altLang="ko-KR" sz="54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for Indoor Autonomous Mobile Robots over Wi-Fi</a:t>
            </a:r>
          </a:p>
          <a:p>
            <a:pPr marL="159385" indent="-190500" algn="ctr" fontAlgn="base"/>
            <a:endParaRPr lang="en-US" altLang="ko-KR" sz="3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159385" indent="-190500" algn="ctr" fontAlgn="base"/>
            <a:r>
              <a:rPr lang="en-US" altLang="ko-KR" sz="3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altLang="ko-KR"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Heesung</a:t>
            </a:r>
            <a:r>
              <a:rPr lang="en-US" altLang="ko-KR" sz="3200" b="1" dirty="0">
                <a:solidFill>
                  <a:schemeClr val="bg1"/>
                </a:solidFill>
                <a:latin typeface="Calibri" panose="020F0502020204030204" pitchFamily="34" charset="0"/>
                <a:ea typeface="Calibri" panose="020F0502020204030204" pitchFamily="34" charset="0"/>
                <a:cs typeface="Calibri" panose="020F0502020204030204" pitchFamily="34" charset="0"/>
              </a:rPr>
              <a:t> Kim¹, </a:t>
            </a:r>
            <a:r>
              <a:rPr lang="en-US" altLang="ko-KR"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Sunghyun</a:t>
            </a:r>
            <a:r>
              <a:rPr lang="en-US" altLang="ko-KR" sz="3200" b="1" dirty="0">
                <a:solidFill>
                  <a:schemeClr val="bg1"/>
                </a:solidFill>
                <a:latin typeface="Calibri" panose="020F0502020204030204" pitchFamily="34" charset="0"/>
                <a:ea typeface="Calibri" panose="020F0502020204030204" pitchFamily="34" charset="0"/>
                <a:cs typeface="Calibri" panose="020F0502020204030204" pitchFamily="34" charset="0"/>
              </a:rPr>
              <a:t> Kim¹, </a:t>
            </a:r>
            <a:r>
              <a:rPr lang="en-US" altLang="ko-KR"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Youngjoon</a:t>
            </a:r>
            <a:r>
              <a:rPr lang="en-US" altLang="ko-KR" sz="3200" b="1" dirty="0">
                <a:solidFill>
                  <a:schemeClr val="bg1"/>
                </a:solidFill>
                <a:latin typeface="Calibri" panose="020F0502020204030204" pitchFamily="34" charset="0"/>
                <a:ea typeface="Calibri" panose="020F0502020204030204" pitchFamily="34" charset="0"/>
                <a:cs typeface="Calibri" panose="020F0502020204030204" pitchFamily="34" charset="0"/>
              </a:rPr>
              <a:t> Yang¹, </a:t>
            </a:r>
            <a:r>
              <a:rPr lang="en-US" altLang="ko-KR"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Dongkyun</a:t>
            </a:r>
            <a:r>
              <a:rPr lang="en-US" altLang="ko-KR" sz="3200" b="1" dirty="0">
                <a:solidFill>
                  <a:schemeClr val="bg1"/>
                </a:solidFill>
                <a:latin typeface="Calibri" panose="020F0502020204030204" pitchFamily="34" charset="0"/>
                <a:ea typeface="Calibri" panose="020F0502020204030204" pitchFamily="34" charset="0"/>
                <a:cs typeface="Calibri" panose="020F0502020204030204" pitchFamily="34" charset="0"/>
              </a:rPr>
              <a:t> Kim¹*, </a:t>
            </a:r>
            <a:r>
              <a:rPr lang="en-US" altLang="ko-KR" sz="3200" b="1" dirty="0" err="1">
                <a:solidFill>
                  <a:schemeClr val="bg1"/>
                </a:solidFill>
                <a:latin typeface="Calibri" panose="020F0502020204030204" pitchFamily="34" charset="0"/>
                <a:ea typeface="Calibri" panose="020F0502020204030204" pitchFamily="34" charset="0"/>
                <a:cs typeface="Calibri" panose="020F0502020204030204" pitchFamily="34" charset="0"/>
              </a:rPr>
              <a:t>Jongrak</a:t>
            </a:r>
            <a:r>
              <a:rPr lang="en-US" altLang="ko-KR" sz="3200" b="1" dirty="0">
                <a:solidFill>
                  <a:schemeClr val="bg1"/>
                </a:solidFill>
                <a:latin typeface="Calibri" panose="020F0502020204030204" pitchFamily="34" charset="0"/>
                <a:ea typeface="Calibri" panose="020F0502020204030204" pitchFamily="34" charset="0"/>
                <a:cs typeface="Calibri" panose="020F0502020204030204" pitchFamily="34" charset="0"/>
              </a:rPr>
              <a:t> Hwang²</a:t>
            </a:r>
            <a:endParaRPr lang="en-US" altLang="ko-KR" sz="3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algn="ctr" fontAlgn="base">
              <a:spcAft>
                <a:spcPts val="800"/>
              </a:spcAft>
            </a:pPr>
            <a:r>
              <a:rPr lang="en-US" altLang="ko-KR" sz="3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altLang="ko-KR" sz="3200" dirty="0">
                <a:solidFill>
                  <a:schemeClr val="bg1"/>
                </a:solidFill>
                <a:latin typeface="Calibri" panose="020F0502020204030204" pitchFamily="34" charset="0"/>
                <a:ea typeface="Calibri" panose="020F0502020204030204" pitchFamily="34" charset="0"/>
                <a:cs typeface="Calibri" panose="020F0502020204030204" pitchFamily="34" charset="0"/>
              </a:rPr>
              <a:t>¹ </a:t>
            </a:r>
            <a:r>
              <a:rPr lang="en-US" altLang="ko-KR" sz="3200"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Kyungpook National University, Daegu, Korea, </a:t>
            </a:r>
            <a:r>
              <a:rPr lang="en-US" altLang="ko-KR" sz="3200" dirty="0">
                <a:solidFill>
                  <a:schemeClr val="bg1"/>
                </a:solidFill>
                <a:latin typeface="Calibri" panose="020F0502020204030204" pitchFamily="34" charset="0"/>
                <a:ea typeface="Calibri" panose="020F0502020204030204" pitchFamily="34" charset="0"/>
                <a:cs typeface="Calibri" panose="020F0502020204030204" pitchFamily="34" charset="0"/>
              </a:rPr>
              <a:t>² </a:t>
            </a:r>
            <a:r>
              <a:rPr lang="en-US" altLang="ko-KR" sz="3200" b="0" i="0" u="none" strike="noStrike"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Futuredrive</a:t>
            </a:r>
            <a:r>
              <a:rPr lang="en-US" altLang="ko-KR" sz="3200" b="0"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Daegu, Korea</a:t>
            </a:r>
          </a:p>
          <a:p>
            <a:pPr marL="0" marR="0" indent="0" algn="ctr" fontAlgn="base">
              <a:spcBef>
                <a:spcPts val="0"/>
              </a:spcBef>
              <a:spcAft>
                <a:spcPts val="800"/>
              </a:spcAft>
            </a:pPr>
            <a:endParaRPr lang="en-US" altLang="ko-KR" sz="3200"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3" name="Rectangle 6">
            <a:extLst>
              <a:ext uri="{FF2B5EF4-FFF2-40B4-BE49-F238E27FC236}">
                <a16:creationId xmlns:a16="http://schemas.microsoft.com/office/drawing/2014/main" id="{DCD74108-12DE-4B13-A1B0-94C3C72733C6}"/>
              </a:ext>
            </a:extLst>
          </p:cNvPr>
          <p:cNvSpPr>
            <a:spLocks noChangeArrowheads="1"/>
          </p:cNvSpPr>
          <p:nvPr/>
        </p:nvSpPr>
        <p:spPr bwMode="auto">
          <a:xfrm>
            <a:off x="0" y="-310009"/>
            <a:ext cx="9179628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3200" b="0" i="0" u="none" strike="noStrike" cap="none" normalizeH="0" baseline="0" dirty="0">
              <a:ln>
                <a:noFill/>
              </a:ln>
              <a:solidFill>
                <a:schemeClr val="tx1"/>
              </a:solidFill>
              <a:effectLst/>
              <a:latin typeface="Arial" panose="020B0604020202020204" pitchFamily="34" charset="0"/>
            </a:endParaRPr>
          </a:p>
        </p:txBody>
      </p:sp>
      <p:sp>
        <p:nvSpPr>
          <p:cNvPr id="17" name="TextBox 16">
            <a:extLst>
              <a:ext uri="{FF2B5EF4-FFF2-40B4-BE49-F238E27FC236}">
                <a16:creationId xmlns:a16="http://schemas.microsoft.com/office/drawing/2014/main" id="{FC9A5DC2-6ED9-4AE0-B5E3-5545D02C6EDC}"/>
              </a:ext>
            </a:extLst>
          </p:cNvPr>
          <p:cNvSpPr txBox="1"/>
          <p:nvPr/>
        </p:nvSpPr>
        <p:spPr>
          <a:xfrm>
            <a:off x="539040" y="7049729"/>
            <a:ext cx="13265541" cy="11572399"/>
          </a:xfrm>
          <a:prstGeom prst="rect">
            <a:avLst/>
          </a:prstGeom>
          <a:noFill/>
        </p:spPr>
        <p:txBody>
          <a:bodyPr wrap="square" rtlCol="0">
            <a:spAutoFit/>
          </a:bodyPr>
          <a:lstStyle/>
          <a:p>
            <a:r>
              <a:rPr lang="en-US" altLang="ko-KR" sz="4200" dirty="0">
                <a:latin typeface="Calibri" panose="020F0502020204030204" pitchFamily="34" charset="0"/>
                <a:ea typeface="Calibri" panose="020F0502020204030204" pitchFamily="34" charset="0"/>
                <a:cs typeface="Calibri" panose="020F0502020204030204" pitchFamily="34" charset="0"/>
              </a:rPr>
              <a:t>Indoor Autonomous Mobile Robots (AMRs) use LiDAR, Camera, and Radar sensors to perceive their surroundings and navigate autonomously. However, transmitting large volumes of multimodal sensor data simultaneously over Wi-Fi can cause network congestion, packet loss, and transmission delays, potentially affecting environmental perception and navigation.</a:t>
            </a:r>
          </a:p>
          <a:p>
            <a:r>
              <a:rPr lang="en-US" altLang="ko-KR" sz="4200" dirty="0">
                <a:latin typeface="Calibri" panose="020F0502020204030204" pitchFamily="34" charset="0"/>
                <a:ea typeface="Calibri" panose="020F0502020204030204" pitchFamily="34" charset="0"/>
                <a:cs typeface="Calibri" panose="020F0502020204030204" pitchFamily="34" charset="0"/>
              </a:rPr>
              <a:t>To address this issue, we propose a priority-based multimodal data transmission mechanism for indoor AMRs in Wi-Fi environments. The proposed method assigns Priority 1 to LiDAR data to acquire basic spatial and localization information first, followed by parallel transmission of Camera and Radar data with Priority 2. Simulation results are used to evaluate the proposed mechanism, which aims to enable early acquisition of essential environmental information before all sensor data has been received.</a:t>
            </a:r>
          </a:p>
          <a:p>
            <a:endParaRPr lang="ko-KR" altLang="en-US" sz="3200" dirty="0">
              <a:latin typeface="Calibri" panose="020F0502020204030204" pitchFamily="34" charset="0"/>
              <a:cs typeface="Calibri" panose="020F0502020204030204" pitchFamily="34" charset="0"/>
            </a:endParaRPr>
          </a:p>
        </p:txBody>
      </p:sp>
      <p:pic>
        <p:nvPicPr>
          <p:cNvPr id="36" name="그림 35">
            <a:extLst>
              <a:ext uri="{FF2B5EF4-FFF2-40B4-BE49-F238E27FC236}">
                <a16:creationId xmlns:a16="http://schemas.microsoft.com/office/drawing/2014/main" id="{58102BBC-A2F3-4D69-9686-DB6CE3B23996}"/>
              </a:ext>
            </a:extLst>
          </p:cNvPr>
          <p:cNvPicPr/>
          <p:nvPr/>
        </p:nvPicPr>
        <p:blipFill>
          <a:blip r:embed="rId4">
            <a:extLst>
              <a:ext uri="{28A0092B-C50C-407E-A947-70E740481C1C}">
                <a14:useLocalDpi xmlns:a14="http://schemas.microsoft.com/office/drawing/2010/main" val="0"/>
              </a:ext>
            </a:extLst>
          </a:blip>
          <a:srcRect/>
          <a:stretch>
            <a:fillRect/>
          </a:stretch>
        </p:blipFill>
        <p:spPr>
          <a:xfrm>
            <a:off x="763278" y="19084387"/>
            <a:ext cx="12854262" cy="5575755"/>
          </a:xfrm>
          <a:prstGeom prst="rect">
            <a:avLst/>
          </a:prstGeom>
        </p:spPr>
      </p:pic>
      <p:pic>
        <p:nvPicPr>
          <p:cNvPr id="37" name="그림 36">
            <a:extLst>
              <a:ext uri="{FF2B5EF4-FFF2-40B4-BE49-F238E27FC236}">
                <a16:creationId xmlns:a16="http://schemas.microsoft.com/office/drawing/2014/main" id="{5A1403AD-BC67-464B-8E60-5E37BCCCC324}"/>
              </a:ext>
            </a:extLst>
          </p:cNvPr>
          <p:cNvPicPr/>
          <p:nvPr/>
        </p:nvPicPr>
        <p:blipFill>
          <a:blip r:embed="rId5">
            <a:extLst>
              <a:ext uri="{28A0092B-C50C-407E-A947-70E740481C1C}">
                <a14:useLocalDpi xmlns:a14="http://schemas.microsoft.com/office/drawing/2010/main" val="0"/>
              </a:ext>
            </a:extLst>
          </a:blip>
          <a:srcRect/>
          <a:stretch>
            <a:fillRect/>
          </a:stretch>
        </p:blipFill>
        <p:spPr>
          <a:xfrm>
            <a:off x="14698026" y="22622202"/>
            <a:ext cx="13319999" cy="7163262"/>
          </a:xfrm>
          <a:prstGeom prst="rect">
            <a:avLst/>
          </a:prstGeom>
        </p:spPr>
      </p:pic>
      <p:sp>
        <p:nvSpPr>
          <p:cNvPr id="38" name="Google Shape;102;g27a02452e86_0_0">
            <a:extLst>
              <a:ext uri="{FF2B5EF4-FFF2-40B4-BE49-F238E27FC236}">
                <a16:creationId xmlns:a16="http://schemas.microsoft.com/office/drawing/2014/main" id="{765E4071-FAB5-423B-B8BF-1E65294196B4}"/>
              </a:ext>
            </a:extLst>
          </p:cNvPr>
          <p:cNvSpPr txBox="1"/>
          <p:nvPr/>
        </p:nvSpPr>
        <p:spPr>
          <a:xfrm>
            <a:off x="14100540" y="30157131"/>
            <a:ext cx="14564044" cy="2277516"/>
          </a:xfrm>
          <a:prstGeom prst="rect">
            <a:avLst/>
          </a:prstGeom>
          <a:noFill/>
          <a:ln>
            <a:noFill/>
          </a:ln>
        </p:spPr>
        <p:txBody>
          <a:bodyPr spcFirstLastPara="1" wrap="square" lIns="91425" tIns="91425" rIns="91425" bIns="91425" anchor="t" anchorCtr="0">
            <a:spAutoFit/>
          </a:bodyPr>
          <a:lstStyle/>
          <a:p>
            <a:pPr algn="ctr">
              <a:buSzPts val="3400"/>
            </a:pPr>
            <a:r>
              <a:rPr lang="en-US" sz="3400" b="1" i="0" u="none" strike="noStrike" cap="none" dirty="0">
                <a:solidFill>
                  <a:schemeClr val="dk1"/>
                </a:solidFill>
                <a:latin typeface="Calibri"/>
                <a:ea typeface="Calibri"/>
                <a:cs typeface="Calibri"/>
                <a:sym typeface="Calibri"/>
              </a:rPr>
              <a:t>▲ Fig. 2</a:t>
            </a:r>
            <a:r>
              <a:rPr lang="en-US" sz="32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a:t>
            </a:r>
            <a:r>
              <a:rPr lang="en-US" altLang="ko-KR" sz="3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Priority Control and Transmission/Reception Flow of </a:t>
            </a:r>
          </a:p>
          <a:p>
            <a:pPr algn="ctr">
              <a:buSzPts val="3400"/>
            </a:pPr>
            <a:r>
              <a:rPr lang="en-US" altLang="ko-KR" sz="3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Wi-Fi-Based Multimodal Sensor Data for Indoor AMRs</a:t>
            </a:r>
          </a:p>
          <a:p>
            <a:pPr algn="ctr">
              <a:buSzPts val="3400"/>
            </a:pPr>
            <a:endParaRPr lang="en-US" altLang="ko-KR" sz="3600" b="1" i="0" u="none" strike="noStrike" dirty="0">
              <a:solidFill>
                <a:srgbClr val="000000"/>
              </a:solidFill>
              <a:effectLst/>
              <a:latin typeface="맑은 고딕" panose="020B0503020000020004" pitchFamily="50" charset="-127"/>
              <a:ea typeface="맑은 고딕" panose="020B0503020000020004" pitchFamily="50" charset="-127"/>
            </a:endParaRPr>
          </a:p>
          <a:p>
            <a:pPr lvl="0" algn="ctr">
              <a:buSzPts val="3400"/>
            </a:pPr>
            <a:endParaRPr lang="en-US" altLang="ko-KR" sz="3400" b="1" dirty="0">
              <a:solidFill>
                <a:schemeClr val="dk1"/>
              </a:solidFill>
              <a:latin typeface="Calibri"/>
              <a:ea typeface="Calibri"/>
              <a:cs typeface="Calibri"/>
            </a:endParaRPr>
          </a:p>
        </p:txBody>
      </p:sp>
    </p:spTree>
  </p:cSld>
  <p:clrMapOvr>
    <a:masterClrMapping/>
  </p:clrMapOvr>
</p:sld>
</file>

<file path=ppt/theme/theme1.xml><?xml version="1.0" encoding="utf-8"?>
<a:theme xmlns:a="http://schemas.openxmlformats.org/drawingml/2006/main" name="Office 테마">
  <a:themeElements>
    <a:clrScheme name="Office 테마">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3567</TotalTime>
  <Words>577</Words>
  <Application>Microsoft Office PowerPoint</Application>
  <PresentationFormat>사용자 지정</PresentationFormat>
  <Paragraphs>44</Paragraphs>
  <Slides>1</Slides>
  <Notes>1</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vt:i4>
      </vt:variant>
    </vt:vector>
  </HeadingPairs>
  <TitlesOfParts>
    <vt:vector size="5" baseType="lpstr">
      <vt:lpstr>맑은 고딕</vt:lpstr>
      <vt:lpstr>Arial</vt:lpstr>
      <vt:lpstr>Calibri</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Administrator</dc:creator>
  <cp:lastModifiedBy>김희성</cp:lastModifiedBy>
  <cp:revision>26</cp:revision>
  <dcterms:created xsi:type="dcterms:W3CDTF">2021-06-08T07:05:58Z</dcterms:created>
  <dcterms:modified xsi:type="dcterms:W3CDTF">2026-10-26T00:50:43Z</dcterms:modified>
</cp:coreProperties>
</file>