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4"/>
  </p:notesMasterIdLst>
  <p:handoutMasterIdLst>
    <p:handoutMasterId r:id="rId15"/>
  </p:handoutMasterIdLst>
  <p:sldIdLst>
    <p:sldId id="5334" r:id="rId2"/>
    <p:sldId id="5335" r:id="rId3"/>
    <p:sldId id="5284" r:id="rId4"/>
    <p:sldId id="5338" r:id="rId5"/>
    <p:sldId id="5337" r:id="rId6"/>
    <p:sldId id="5336" r:id="rId7"/>
    <p:sldId id="5339" r:id="rId8"/>
    <p:sldId id="5341" r:id="rId9"/>
    <p:sldId id="5342" r:id="rId10"/>
    <p:sldId id="5344" r:id="rId11"/>
    <p:sldId id="5343" r:id="rId12"/>
    <p:sldId id="5275" r:id="rId13"/>
  </p:sldIdLst>
  <p:sldSz cx="12192000" cy="6858000"/>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48870B8B-4EDD-4B17-B43E-BAD2125A4EFD}">
          <p14:sldIdLst>
            <p14:sldId id="5334"/>
            <p14:sldId id="5335"/>
            <p14:sldId id="5284"/>
            <p14:sldId id="5338"/>
            <p14:sldId id="5337"/>
            <p14:sldId id="5336"/>
            <p14:sldId id="5339"/>
            <p14:sldId id="5341"/>
            <p14:sldId id="5342"/>
            <p14:sldId id="5344"/>
            <p14:sldId id="5343"/>
            <p14:sldId id="527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9" userDrawn="1">
          <p15:clr>
            <a:srgbClr val="A4A3A4"/>
          </p15:clr>
        </p15:guide>
        <p15:guide id="2" pos="2366" userDrawn="1">
          <p15:clr>
            <a:srgbClr val="A4A3A4"/>
          </p15:clr>
        </p15:guide>
        <p15:guide id="3" orient="horz" pos="2222" userDrawn="1">
          <p15:clr>
            <a:srgbClr val="A4A3A4"/>
          </p15:clr>
        </p15:guide>
        <p15:guide id="4" pos="3217" userDrawn="1">
          <p15:clr>
            <a:srgbClr val="A4A3A4"/>
          </p15:clr>
        </p15:guide>
        <p15:guide id="5" orient="horz" pos="4566" userDrawn="1">
          <p15:clr>
            <a:srgbClr val="A4A3A4"/>
          </p15:clr>
        </p15:guide>
        <p15:guide id="6" orient="horz" pos="3241" userDrawn="1">
          <p15:clr>
            <a:srgbClr val="A4A3A4"/>
          </p15:clr>
        </p15:guide>
        <p15:guide id="7" pos="1621" userDrawn="1">
          <p15:clr>
            <a:srgbClr val="A4A3A4"/>
          </p15:clr>
        </p15:guide>
        <p15:guide id="8" pos="2203" userDrawn="1">
          <p15:clr>
            <a:srgbClr val="A4A3A4"/>
          </p15:clr>
        </p15:guide>
        <p15:guide id="9" orient="horz" pos="3136" userDrawn="1">
          <p15:clr>
            <a:srgbClr val="A4A3A4"/>
          </p15:clr>
        </p15:guide>
        <p15:guide id="10" orient="horz" pos="2227" userDrawn="1">
          <p15:clr>
            <a:srgbClr val="A4A3A4"/>
          </p15:clr>
        </p15:guide>
        <p15:guide id="11" orient="horz" pos="4573" userDrawn="1">
          <p15:clr>
            <a:srgbClr val="A4A3A4"/>
          </p15:clr>
        </p15:guide>
        <p15:guide id="12" orient="horz" pos="3246" userDrawn="1">
          <p15:clr>
            <a:srgbClr val="A4A3A4"/>
          </p15:clr>
        </p15:guide>
        <p15:guide id="13" pos="2371" userDrawn="1">
          <p15:clr>
            <a:srgbClr val="A4A3A4"/>
          </p15:clr>
        </p15:guide>
        <p15:guide id="14" pos="3227" userDrawn="1">
          <p15:clr>
            <a:srgbClr val="A4A3A4"/>
          </p15:clr>
        </p15:guide>
        <p15:guide id="15" pos="1626" userDrawn="1">
          <p15:clr>
            <a:srgbClr val="A4A3A4"/>
          </p15:clr>
        </p15:guide>
        <p15:guide id="16" pos="2209" userDrawn="1">
          <p15:clr>
            <a:srgbClr val="A4A3A4"/>
          </p15:clr>
        </p15:guide>
        <p15:guide id="17" orient="horz" pos="2928" userDrawn="1">
          <p15:clr>
            <a:srgbClr val="A4A3A4"/>
          </p15:clr>
        </p15:guide>
        <p15:guide id="18" orient="horz" pos="2078" userDrawn="1">
          <p15:clr>
            <a:srgbClr val="A4A3A4"/>
          </p15:clr>
        </p15:guide>
        <p15:guide id="19" orient="horz" pos="4271" userDrawn="1">
          <p15:clr>
            <a:srgbClr val="A4A3A4"/>
          </p15:clr>
        </p15:guide>
        <p15:guide id="20" orient="horz" pos="3032" userDrawn="1">
          <p15:clr>
            <a:srgbClr val="A4A3A4"/>
          </p15:clr>
        </p15:guide>
        <p15:guide id="21" orient="horz" pos="2936" userDrawn="1">
          <p15:clr>
            <a:srgbClr val="A4A3A4"/>
          </p15:clr>
        </p15:guide>
        <p15:guide id="22" orient="horz" pos="2082" userDrawn="1">
          <p15:clr>
            <a:srgbClr val="A4A3A4"/>
          </p15:clr>
        </p15:guide>
        <p15:guide id="23" orient="horz" pos="4280" userDrawn="1">
          <p15:clr>
            <a:srgbClr val="A4A3A4"/>
          </p15:clr>
        </p15:guide>
        <p15:guide id="24" orient="horz" pos="3038" userDrawn="1">
          <p15:clr>
            <a:srgbClr val="A4A3A4"/>
          </p15:clr>
        </p15:guide>
        <p15:guide id="25" pos="2434" userDrawn="1">
          <p15:clr>
            <a:srgbClr val="A4A3A4"/>
          </p15:clr>
        </p15:guide>
        <p15:guide id="26" pos="3313" userDrawn="1">
          <p15:clr>
            <a:srgbClr val="A4A3A4"/>
          </p15:clr>
        </p15:guide>
        <p15:guide id="27" pos="1672" userDrawn="1">
          <p15:clr>
            <a:srgbClr val="A4A3A4"/>
          </p15:clr>
        </p15:guide>
        <p15:guide id="28" pos="2272" userDrawn="1">
          <p15:clr>
            <a:srgbClr val="A4A3A4"/>
          </p15:clr>
        </p15:guide>
        <p15:guide id="29" pos="2440" userDrawn="1">
          <p15:clr>
            <a:srgbClr val="A4A3A4"/>
          </p15:clr>
        </p15:guide>
        <p15:guide id="30" pos="3324" userDrawn="1">
          <p15:clr>
            <a:srgbClr val="A4A3A4"/>
          </p15:clr>
        </p15:guide>
        <p15:guide id="31" pos="1675" userDrawn="1">
          <p15:clr>
            <a:srgbClr val="A4A3A4"/>
          </p15:clr>
        </p15:guide>
        <p15:guide id="32" pos="2279" userDrawn="1">
          <p15:clr>
            <a:srgbClr val="A4A3A4"/>
          </p15:clr>
        </p15:guide>
        <p15:guide id="33" orient="horz" pos="2940" userDrawn="1">
          <p15:clr>
            <a:srgbClr val="A4A3A4"/>
          </p15:clr>
        </p15:guide>
        <p15:guide id="34" orient="horz" pos="2088" userDrawn="1">
          <p15:clr>
            <a:srgbClr val="A4A3A4"/>
          </p15:clr>
        </p15:guide>
        <p15:guide id="35" orient="horz" pos="4287" userDrawn="1">
          <p15:clr>
            <a:srgbClr val="A4A3A4"/>
          </p15:clr>
        </p15:guide>
        <p15:guide id="36" orient="horz" pos="3044" userDrawn="1">
          <p15:clr>
            <a:srgbClr val="A4A3A4"/>
          </p15:clr>
        </p15:guide>
        <p15:guide id="37" pos="2278" userDrawn="1">
          <p15:clr>
            <a:srgbClr val="A4A3A4"/>
          </p15:clr>
        </p15:guide>
        <p15:guide id="38" pos="2449" userDrawn="1">
          <p15:clr>
            <a:srgbClr val="A4A3A4"/>
          </p15:clr>
        </p15:guide>
        <p15:guide id="39" pos="3331" userDrawn="1">
          <p15:clr>
            <a:srgbClr val="A4A3A4"/>
          </p15:clr>
        </p15:guide>
        <p15:guide id="40" pos="1679" userDrawn="1">
          <p15:clr>
            <a:srgbClr val="A4A3A4"/>
          </p15:clr>
        </p15:guide>
        <p15:guide id="41" pos="2284" userDrawn="1">
          <p15:clr>
            <a:srgbClr val="A4A3A4"/>
          </p15:clr>
        </p15:guide>
        <p15:guide id="42" orient="horz" pos="3134" userDrawn="1">
          <p15:clr>
            <a:srgbClr val="A4A3A4"/>
          </p15:clr>
        </p15:guide>
        <p15:guide id="43" orient="horz" pos="4572" userDrawn="1">
          <p15:clr>
            <a:srgbClr val="A4A3A4"/>
          </p15:clr>
        </p15:guide>
        <p15:guide id="44" orient="horz" pos="3244" userDrawn="1">
          <p15:clr>
            <a:srgbClr val="A4A3A4"/>
          </p15:clr>
        </p15:guide>
        <p15:guide id="45" orient="horz" pos="3141" userDrawn="1">
          <p15:clr>
            <a:srgbClr val="A4A3A4"/>
          </p15:clr>
        </p15:guide>
        <p15:guide id="46" orient="horz" pos="2230" userDrawn="1">
          <p15:clr>
            <a:srgbClr val="A4A3A4"/>
          </p15:clr>
        </p15:guide>
        <p15:guide id="47" orient="horz" pos="4580" userDrawn="1">
          <p15:clr>
            <a:srgbClr val="A4A3A4"/>
          </p15:clr>
        </p15:guide>
        <p15:guide id="48" orient="horz" pos="3250" userDrawn="1">
          <p15:clr>
            <a:srgbClr val="A4A3A4"/>
          </p15:clr>
        </p15:guide>
        <p15:guide id="49" orient="horz" pos="2932" userDrawn="1">
          <p15:clr>
            <a:srgbClr val="A4A3A4"/>
          </p15:clr>
        </p15:guide>
        <p15:guide id="50" orient="horz" pos="2080" userDrawn="1">
          <p15:clr>
            <a:srgbClr val="A4A3A4"/>
          </p15:clr>
        </p15:guide>
        <p15:guide id="51" orient="horz" pos="4278" userDrawn="1">
          <p15:clr>
            <a:srgbClr val="A4A3A4"/>
          </p15:clr>
        </p15:guide>
        <p15:guide id="52" orient="horz" pos="3037" userDrawn="1">
          <p15:clr>
            <a:srgbClr val="A4A3A4"/>
          </p15:clr>
        </p15:guide>
        <p15:guide id="55" orient="horz" pos="4286" userDrawn="1">
          <p15:clr>
            <a:srgbClr val="A4A3A4"/>
          </p15:clr>
        </p15:guide>
        <p15:guide id="57" orient="horz" pos="2943" userDrawn="1">
          <p15:clr>
            <a:srgbClr val="A4A3A4"/>
          </p15:clr>
        </p15:guide>
        <p15:guide id="58" orient="horz" pos="2089" userDrawn="1">
          <p15:clr>
            <a:srgbClr val="A4A3A4"/>
          </p15:clr>
        </p15:guide>
        <p15:guide id="59" orient="horz" pos="4295" userDrawn="1">
          <p15:clr>
            <a:srgbClr val="A4A3A4"/>
          </p15:clr>
        </p15:guide>
        <p15:guide id="60" orient="horz" pos="3048" userDrawn="1">
          <p15:clr>
            <a:srgbClr val="A4A3A4"/>
          </p15:clr>
        </p15:guide>
        <p15:guide id="62" pos="2208" userDrawn="1">
          <p15:clr>
            <a:srgbClr val="A4A3A4"/>
          </p15:clr>
        </p15:guide>
        <p15:guide id="63" pos="2379" userDrawn="1">
          <p15:clr>
            <a:srgbClr val="A4A3A4"/>
          </p15:clr>
        </p15:guide>
        <p15:guide id="64" pos="3234" userDrawn="1">
          <p15:clr>
            <a:srgbClr val="A4A3A4"/>
          </p15:clr>
        </p15:guide>
        <p15:guide id="65" pos="1629" userDrawn="1">
          <p15:clr>
            <a:srgbClr val="A4A3A4"/>
          </p15:clr>
        </p15:guide>
        <p15:guide id="66" pos="2215" userDrawn="1">
          <p15:clr>
            <a:srgbClr val="A4A3A4"/>
          </p15:clr>
        </p15:guide>
        <p15:guide id="67" pos="1676" userDrawn="1">
          <p15:clr>
            <a:srgbClr val="A4A3A4"/>
          </p15:clr>
        </p15:guide>
        <p15:guide id="69" pos="2283" userDrawn="1">
          <p15:clr>
            <a:srgbClr val="A4A3A4"/>
          </p15:clr>
        </p15:guide>
        <p15:guide id="70" pos="2456" userDrawn="1">
          <p15:clr>
            <a:srgbClr val="A4A3A4"/>
          </p15:clr>
        </p15:guide>
        <p15:guide id="71" pos="3340" userDrawn="1">
          <p15:clr>
            <a:srgbClr val="A4A3A4"/>
          </p15:clr>
        </p15:guide>
        <p15:guide id="72" pos="1683" userDrawn="1">
          <p15:clr>
            <a:srgbClr val="A4A3A4"/>
          </p15:clr>
        </p15:guide>
        <p15:guide id="73" pos="2289" userDrawn="1">
          <p15:clr>
            <a:srgbClr val="A4A3A4"/>
          </p15:clr>
        </p15:guide>
        <p15:guide id="77" orient="horz" pos="2741" userDrawn="1">
          <p15:clr>
            <a:srgbClr val="A4A3A4"/>
          </p15:clr>
        </p15:guide>
        <p15:guide id="78" orient="horz" pos="1944" userDrawn="1">
          <p15:clr>
            <a:srgbClr val="A4A3A4"/>
          </p15:clr>
        </p15:guide>
        <p15:guide id="79" orient="horz" pos="3997" userDrawn="1">
          <p15:clr>
            <a:srgbClr val="A4A3A4"/>
          </p15:clr>
        </p15:guide>
        <p15:guide id="80" orient="horz" pos="2837" userDrawn="1">
          <p15:clr>
            <a:srgbClr val="A4A3A4"/>
          </p15:clr>
        </p15:guide>
        <p15:guide id="81" orient="horz" pos="2746" userDrawn="1">
          <p15:clr>
            <a:srgbClr val="A4A3A4"/>
          </p15:clr>
        </p15:guide>
        <p15:guide id="82" orient="horz" pos="1949" userDrawn="1">
          <p15:clr>
            <a:srgbClr val="A4A3A4"/>
          </p15:clr>
        </p15:guide>
        <p15:guide id="83" orient="horz" pos="4005" userDrawn="1">
          <p15:clr>
            <a:srgbClr val="A4A3A4"/>
          </p15:clr>
        </p15:guide>
        <p15:guide id="84" orient="horz" pos="2844" userDrawn="1">
          <p15:clr>
            <a:srgbClr val="A4A3A4"/>
          </p15:clr>
        </p15:guide>
        <p15:guide id="85" orient="horz" pos="2752" userDrawn="1">
          <p15:clr>
            <a:srgbClr val="A4A3A4"/>
          </p15:clr>
        </p15:guide>
        <p15:guide id="86" orient="horz" pos="1954" userDrawn="1">
          <p15:clr>
            <a:srgbClr val="A4A3A4"/>
          </p15:clr>
        </p15:guide>
        <p15:guide id="87" orient="horz" pos="4013" userDrawn="1">
          <p15:clr>
            <a:srgbClr val="A4A3A4"/>
          </p15:clr>
        </p15:guide>
        <p15:guide id="88" orient="horz" pos="2849" userDrawn="1">
          <p15:clr>
            <a:srgbClr val="A4A3A4"/>
          </p15:clr>
        </p15:guide>
        <p15:guide id="89" orient="horz" pos="4279" userDrawn="1">
          <p15:clr>
            <a:srgbClr val="A4A3A4"/>
          </p15:clr>
        </p15:guide>
        <p15:guide id="90" orient="horz" pos="3036" userDrawn="1">
          <p15:clr>
            <a:srgbClr val="A4A3A4"/>
          </p15:clr>
        </p15:guide>
        <p15:guide id="91" orient="horz" pos="4284" userDrawn="1">
          <p15:clr>
            <a:srgbClr val="A4A3A4"/>
          </p15:clr>
        </p15:guide>
        <p15:guide id="92" orient="horz" pos="3042" userDrawn="1">
          <p15:clr>
            <a:srgbClr val="A4A3A4"/>
          </p15:clr>
        </p15:guide>
        <p15:guide id="93" orient="horz" pos="2743" userDrawn="1">
          <p15:clr>
            <a:srgbClr val="A4A3A4"/>
          </p15:clr>
        </p15:guide>
        <p15:guide id="94" orient="horz" pos="1945" userDrawn="1">
          <p15:clr>
            <a:srgbClr val="A4A3A4"/>
          </p15:clr>
        </p15:guide>
        <p15:guide id="95" orient="horz" pos="4004" userDrawn="1">
          <p15:clr>
            <a:srgbClr val="A4A3A4"/>
          </p15:clr>
        </p15:guide>
        <p15:guide id="97" orient="horz" pos="2750" userDrawn="1">
          <p15:clr>
            <a:srgbClr val="A4A3A4"/>
          </p15:clr>
        </p15:guide>
        <p15:guide id="98" orient="horz" pos="1953" userDrawn="1">
          <p15:clr>
            <a:srgbClr val="A4A3A4"/>
          </p15:clr>
        </p15:guide>
        <p15:guide id="99" orient="horz" pos="4012" userDrawn="1">
          <p15:clr>
            <a:srgbClr val="A4A3A4"/>
          </p15:clr>
        </p15:guide>
        <p15:guide id="101" orient="horz" pos="2756" userDrawn="1">
          <p15:clr>
            <a:srgbClr val="A4A3A4"/>
          </p15:clr>
        </p15:guide>
        <p15:guide id="102" orient="horz" pos="1955" userDrawn="1">
          <p15:clr>
            <a:srgbClr val="A4A3A4"/>
          </p15:clr>
        </p15:guide>
        <p15:guide id="103" orient="horz" pos="4019" userDrawn="1">
          <p15:clr>
            <a:srgbClr val="A4A3A4"/>
          </p15:clr>
        </p15:guide>
        <p15:guide id="104" orient="horz" pos="2851" userDrawn="1">
          <p15:clr>
            <a:srgbClr val="A4A3A4"/>
          </p15:clr>
        </p15:guide>
        <p15:guide id="105" pos="2436" userDrawn="1">
          <p15:clr>
            <a:srgbClr val="A4A3A4"/>
          </p15:clr>
        </p15:guide>
        <p15:guide id="106" pos="1671" userDrawn="1">
          <p15:clr>
            <a:srgbClr val="A4A3A4"/>
          </p15:clr>
        </p15:guide>
        <p15:guide id="107" pos="3326" userDrawn="1">
          <p15:clr>
            <a:srgbClr val="A4A3A4"/>
          </p15:clr>
        </p15:guide>
        <p15:guide id="108" pos="2512" userDrawn="1">
          <p15:clr>
            <a:srgbClr val="A4A3A4"/>
          </p15:clr>
        </p15:guide>
        <p15:guide id="109" pos="3415" userDrawn="1">
          <p15:clr>
            <a:srgbClr val="A4A3A4"/>
          </p15:clr>
        </p15:guide>
        <p15:guide id="110" pos="1719" userDrawn="1">
          <p15:clr>
            <a:srgbClr val="A4A3A4"/>
          </p15:clr>
        </p15:guide>
        <p15:guide id="111" pos="2338" userDrawn="1">
          <p15:clr>
            <a:srgbClr val="A4A3A4"/>
          </p15:clr>
        </p15:guide>
        <p15:guide id="112" pos="2518" userDrawn="1">
          <p15:clr>
            <a:srgbClr val="A4A3A4"/>
          </p15:clr>
        </p15:guide>
        <p15:guide id="113" pos="3423" userDrawn="1">
          <p15:clr>
            <a:srgbClr val="A4A3A4"/>
          </p15:clr>
        </p15:guide>
        <p15:guide id="114" pos="1727" userDrawn="1">
          <p15:clr>
            <a:srgbClr val="A4A3A4"/>
          </p15:clr>
        </p15:guide>
        <p15:guide id="115" pos="2346" userDrawn="1">
          <p15:clr>
            <a:srgbClr val="A4A3A4"/>
          </p15:clr>
        </p15:guide>
        <p15:guide id="116" pos="2345" userDrawn="1">
          <p15:clr>
            <a:srgbClr val="A4A3A4"/>
          </p15:clr>
        </p15:guide>
        <p15:guide id="117" pos="2525" userDrawn="1">
          <p15:clr>
            <a:srgbClr val="A4A3A4"/>
          </p15:clr>
        </p15:guide>
        <p15:guide id="118" pos="3434" userDrawn="1">
          <p15:clr>
            <a:srgbClr val="A4A3A4"/>
          </p15:clr>
        </p15:guide>
        <p15:guide id="119" pos="1730" userDrawn="1">
          <p15:clr>
            <a:srgbClr val="A4A3A4"/>
          </p15:clr>
        </p15:guide>
        <p15:guide id="120" pos="2352" userDrawn="1">
          <p15:clr>
            <a:srgbClr val="A4A3A4"/>
          </p15:clr>
        </p15:guide>
        <p15:guide id="121" pos="2441" userDrawn="1">
          <p15:clr>
            <a:srgbClr val="A4A3A4"/>
          </p15:clr>
        </p15:guide>
        <p15:guide id="122" pos="3332" userDrawn="1">
          <p15:clr>
            <a:srgbClr val="A4A3A4"/>
          </p15:clr>
        </p15:guide>
        <p15:guide id="123" pos="1728" userDrawn="1">
          <p15:clr>
            <a:srgbClr val="A4A3A4"/>
          </p15:clr>
        </p15:guide>
        <p15:guide id="125" pos="2351" userDrawn="1">
          <p15:clr>
            <a:srgbClr val="A4A3A4"/>
          </p15:clr>
        </p15:guide>
        <p15:guide id="126" pos="2532" userDrawn="1">
          <p15:clr>
            <a:srgbClr val="A4A3A4"/>
          </p15:clr>
        </p15:guide>
        <p15:guide id="127" pos="3441" userDrawn="1">
          <p15:clr>
            <a:srgbClr val="A4A3A4"/>
          </p15:clr>
        </p15:guide>
        <p15:guide id="128" pos="1734" userDrawn="1">
          <p15:clr>
            <a:srgbClr val="A4A3A4"/>
          </p15:clr>
        </p15:guide>
        <p15:guide id="129" pos="2359" userDrawn="1">
          <p15:clr>
            <a:srgbClr val="A4A3A4"/>
          </p15:clr>
        </p15:guide>
        <p15:guide id="130" orient="horz" pos="3112" userDrawn="1">
          <p15:clr>
            <a:srgbClr val="A4A3A4"/>
          </p15:clr>
        </p15:guide>
        <p15:guide id="131" orient="horz" pos="2211" userDrawn="1">
          <p15:clr>
            <a:srgbClr val="A4A3A4"/>
          </p15:clr>
        </p15:guide>
        <p15:guide id="132" orient="horz" pos="4542" userDrawn="1">
          <p15:clr>
            <a:srgbClr val="A4A3A4"/>
          </p15:clr>
        </p15:guide>
        <p15:guide id="133" orient="horz" pos="3223" userDrawn="1">
          <p15:clr>
            <a:srgbClr val="A4A3A4"/>
          </p15:clr>
        </p15:guide>
        <p15:guide id="134" orient="horz" pos="3119" userDrawn="1">
          <p15:clr>
            <a:srgbClr val="A4A3A4"/>
          </p15:clr>
        </p15:guide>
        <p15:guide id="135" orient="horz" pos="2213" userDrawn="1">
          <p15:clr>
            <a:srgbClr val="A4A3A4"/>
          </p15:clr>
        </p15:guide>
        <p15:guide id="136" orient="horz" pos="4548" userDrawn="1">
          <p15:clr>
            <a:srgbClr val="A4A3A4"/>
          </p15:clr>
        </p15:guide>
        <p15:guide id="137" orient="horz" pos="3229" userDrawn="1">
          <p15:clr>
            <a:srgbClr val="A4A3A4"/>
          </p15:clr>
        </p15:guide>
        <p15:guide id="138" orient="horz" pos="2911" userDrawn="1">
          <p15:clr>
            <a:srgbClr val="A4A3A4"/>
          </p15:clr>
        </p15:guide>
        <p15:guide id="139" orient="horz" pos="2066" userDrawn="1">
          <p15:clr>
            <a:srgbClr val="A4A3A4"/>
          </p15:clr>
        </p15:guide>
        <p15:guide id="140" orient="horz" pos="4248" userDrawn="1">
          <p15:clr>
            <a:srgbClr val="A4A3A4"/>
          </p15:clr>
        </p15:guide>
        <p15:guide id="141" orient="horz" pos="3017" userDrawn="1">
          <p15:clr>
            <a:srgbClr val="A4A3A4"/>
          </p15:clr>
        </p15:guide>
        <p15:guide id="142" orient="horz" pos="2917" userDrawn="1">
          <p15:clr>
            <a:srgbClr val="A4A3A4"/>
          </p15:clr>
        </p15:guide>
        <p15:guide id="143" orient="horz" pos="2073" userDrawn="1">
          <p15:clr>
            <a:srgbClr val="A4A3A4"/>
          </p15:clr>
        </p15:guide>
        <p15:guide id="144" orient="horz" pos="4258" userDrawn="1">
          <p15:clr>
            <a:srgbClr val="A4A3A4"/>
          </p15:clr>
        </p15:guide>
        <p15:guide id="145" orient="horz" pos="3022" userDrawn="1">
          <p15:clr>
            <a:srgbClr val="A4A3A4"/>
          </p15:clr>
        </p15:guide>
        <p15:guide id="146" orient="horz" pos="2925" userDrawn="1">
          <p15:clr>
            <a:srgbClr val="A4A3A4"/>
          </p15:clr>
        </p15:guide>
        <p15:guide id="147" orient="horz" pos="2074" userDrawn="1">
          <p15:clr>
            <a:srgbClr val="A4A3A4"/>
          </p15:clr>
        </p15:guide>
        <p15:guide id="148" orient="horz" pos="4265" userDrawn="1">
          <p15:clr>
            <a:srgbClr val="A4A3A4"/>
          </p15:clr>
        </p15:guide>
        <p15:guide id="149" orient="horz" pos="3027" userDrawn="1">
          <p15:clr>
            <a:srgbClr val="A4A3A4"/>
          </p15:clr>
        </p15:guide>
        <p15:guide id="150" orient="horz" pos="3117" userDrawn="1">
          <p15:clr>
            <a:srgbClr val="A4A3A4"/>
          </p15:clr>
        </p15:guide>
        <p15:guide id="151" orient="horz" pos="4546" userDrawn="1">
          <p15:clr>
            <a:srgbClr val="A4A3A4"/>
          </p15:clr>
        </p15:guide>
        <p15:guide id="153" orient="horz" pos="3122" userDrawn="1">
          <p15:clr>
            <a:srgbClr val="A4A3A4"/>
          </p15:clr>
        </p15:guide>
        <p15:guide id="154" orient="horz" pos="2217" userDrawn="1">
          <p15:clr>
            <a:srgbClr val="A4A3A4"/>
          </p15:clr>
        </p15:guide>
        <p15:guide id="155" orient="horz" pos="4556" userDrawn="1">
          <p15:clr>
            <a:srgbClr val="A4A3A4"/>
          </p15:clr>
        </p15:guide>
        <p15:guide id="156" orient="horz" pos="3231" userDrawn="1">
          <p15:clr>
            <a:srgbClr val="A4A3A4"/>
          </p15:clr>
        </p15:guide>
        <p15:guide id="157" orient="horz" pos="2915" userDrawn="1">
          <p15:clr>
            <a:srgbClr val="A4A3A4"/>
          </p15:clr>
        </p15:guide>
        <p15:guide id="158" orient="horz" pos="2070" userDrawn="1">
          <p15:clr>
            <a:srgbClr val="A4A3A4"/>
          </p15:clr>
        </p15:guide>
        <p15:guide id="159" orient="horz" pos="4254" userDrawn="1">
          <p15:clr>
            <a:srgbClr val="A4A3A4"/>
          </p15:clr>
        </p15:guide>
        <p15:guide id="163" orient="horz" pos="4263" userDrawn="1">
          <p15:clr>
            <a:srgbClr val="A4A3A4"/>
          </p15:clr>
        </p15:guide>
        <p15:guide id="165" orient="horz" pos="3031" userDrawn="1">
          <p15:clr>
            <a:srgbClr val="A4A3A4"/>
          </p15:clr>
        </p15:guide>
        <p15:guide id="166" orient="horz" pos="2067" userDrawn="1">
          <p15:clr>
            <a:srgbClr val="A4A3A4"/>
          </p15:clr>
        </p15:guide>
        <p15:guide id="167" orient="horz" pos="4249" userDrawn="1">
          <p15:clr>
            <a:srgbClr val="A4A3A4"/>
          </p15:clr>
        </p15:guide>
        <p15:guide id="168" orient="horz" pos="2072" userDrawn="1">
          <p15:clr>
            <a:srgbClr val="A4A3A4"/>
          </p15:clr>
        </p15:guide>
        <p15:guide id="169" orient="horz" pos="2727" userDrawn="1">
          <p15:clr>
            <a:srgbClr val="A4A3A4"/>
          </p15:clr>
        </p15:guide>
        <p15:guide id="170" orient="horz" pos="1935" userDrawn="1">
          <p15:clr>
            <a:srgbClr val="A4A3A4"/>
          </p15:clr>
        </p15:guide>
        <p15:guide id="171" orient="horz" pos="3975" userDrawn="1">
          <p15:clr>
            <a:srgbClr val="A4A3A4"/>
          </p15:clr>
        </p15:guide>
        <p15:guide id="172" orient="horz" pos="2821" userDrawn="1">
          <p15:clr>
            <a:srgbClr val="A4A3A4"/>
          </p15:clr>
        </p15:guide>
        <p15:guide id="173" orient="horz" pos="2731" userDrawn="1">
          <p15:clr>
            <a:srgbClr val="A4A3A4"/>
          </p15:clr>
        </p15:guide>
        <p15:guide id="174" orient="horz" pos="1939" userDrawn="1">
          <p15:clr>
            <a:srgbClr val="A4A3A4"/>
          </p15:clr>
        </p15:guide>
        <p15:guide id="175" orient="horz" pos="3984" userDrawn="1">
          <p15:clr>
            <a:srgbClr val="A4A3A4"/>
          </p15:clr>
        </p15:guide>
        <p15:guide id="176" orient="horz" pos="2828" userDrawn="1">
          <p15:clr>
            <a:srgbClr val="A4A3A4"/>
          </p15:clr>
        </p15:guide>
        <p15:guide id="177" orient="horz" pos="2734" userDrawn="1">
          <p15:clr>
            <a:srgbClr val="A4A3A4"/>
          </p15:clr>
        </p15:guide>
        <p15:guide id="178" orient="horz" pos="1942" userDrawn="1">
          <p15:clr>
            <a:srgbClr val="A4A3A4"/>
          </p15:clr>
        </p15:guide>
        <p15:guide id="179" orient="horz" pos="3990" userDrawn="1">
          <p15:clr>
            <a:srgbClr val="A4A3A4"/>
          </p15:clr>
        </p15:guide>
        <p15:guide id="180" orient="horz" pos="2834" userDrawn="1">
          <p15:clr>
            <a:srgbClr val="A4A3A4"/>
          </p15:clr>
        </p15:guide>
        <p15:guide id="181" orient="horz" pos="4255" userDrawn="1">
          <p15:clr>
            <a:srgbClr val="A4A3A4"/>
          </p15:clr>
        </p15:guide>
        <p15:guide id="182" orient="horz" pos="3020" userDrawn="1">
          <p15:clr>
            <a:srgbClr val="A4A3A4"/>
          </p15:clr>
        </p15:guide>
        <p15:guide id="183" orient="horz" pos="4262" userDrawn="1">
          <p15:clr>
            <a:srgbClr val="A4A3A4"/>
          </p15:clr>
        </p15:guide>
        <p15:guide id="184" orient="horz" pos="3026" userDrawn="1">
          <p15:clr>
            <a:srgbClr val="A4A3A4"/>
          </p15:clr>
        </p15:guide>
        <p15:guide id="185" orient="horz" pos="2729" userDrawn="1">
          <p15:clr>
            <a:srgbClr val="A4A3A4"/>
          </p15:clr>
        </p15:guide>
        <p15:guide id="186" orient="horz" pos="1936" userDrawn="1">
          <p15:clr>
            <a:srgbClr val="A4A3A4"/>
          </p15:clr>
        </p15:guide>
        <p15:guide id="187" orient="horz" pos="3983" userDrawn="1">
          <p15:clr>
            <a:srgbClr val="A4A3A4"/>
          </p15:clr>
        </p15:guide>
        <p15:guide id="191" orient="horz" pos="3989" userDrawn="1">
          <p15:clr>
            <a:srgbClr val="A4A3A4"/>
          </p15:clr>
        </p15:guide>
        <p15:guide id="192" orient="horz" pos="3128" userDrawn="1">
          <p15:clr>
            <a:srgbClr val="A4A3A4"/>
          </p15:clr>
        </p15:guide>
        <p15:guide id="193" orient="horz" pos="2223" userDrawn="1">
          <p15:clr>
            <a:srgbClr val="A4A3A4"/>
          </p15:clr>
        </p15:guide>
        <p15:guide id="194" orient="horz" pos="2077" userDrawn="1">
          <p15:clr>
            <a:srgbClr val="A4A3A4"/>
          </p15:clr>
        </p15:guide>
        <p15:guide id="196" orient="horz" pos="2081" userDrawn="1">
          <p15:clr>
            <a:srgbClr val="A4A3A4"/>
          </p15:clr>
        </p15:guide>
        <p15:guide id="197" orient="horz" pos="4570" userDrawn="1">
          <p15:clr>
            <a:srgbClr val="A4A3A4"/>
          </p15:clr>
        </p15:guide>
        <p15:guide id="201" orient="horz" pos="2838" userDrawn="1">
          <p15:clr>
            <a:srgbClr val="A4A3A4"/>
          </p15:clr>
        </p15:guide>
        <p15:guide id="202" orient="horz" pos="1950" userDrawn="1">
          <p15:clr>
            <a:srgbClr val="A4A3A4"/>
          </p15:clr>
        </p15:guide>
        <p15:guide id="204" orient="horz" pos="3035" userDrawn="1">
          <p15:clr>
            <a:srgbClr val="A4A3A4"/>
          </p15:clr>
        </p15:guide>
        <p15:guide id="206" orient="horz" pos="1956" userDrawn="1">
          <p15:clr>
            <a:srgbClr val="A4A3A4"/>
          </p15:clr>
        </p15:guide>
        <p15:guide id="207" orient="horz" pos="4543" userDrawn="1">
          <p15:clr>
            <a:srgbClr val="A4A3A4"/>
          </p15:clr>
        </p15:guide>
        <p15:guide id="208" orient="horz" pos="4549" userDrawn="1">
          <p15:clr>
            <a:srgbClr val="A4A3A4"/>
          </p15:clr>
        </p15:guide>
        <p15:guide id="210" orient="horz" pos="2910" userDrawn="1">
          <p15:clr>
            <a:srgbClr val="A4A3A4"/>
          </p15:clr>
        </p15:guide>
        <p15:guide id="211" orient="horz" pos="3021" userDrawn="1">
          <p15:clr>
            <a:srgbClr val="A4A3A4"/>
          </p15:clr>
        </p15:guide>
        <p15:guide id="212" orient="horz" pos="4557" userDrawn="1">
          <p15:clr>
            <a:srgbClr val="A4A3A4"/>
          </p15:clr>
        </p15:guide>
        <p15:guide id="213" orient="horz" pos="3233" userDrawn="1">
          <p15:clr>
            <a:srgbClr val="A4A3A4"/>
          </p15:clr>
        </p15:guide>
        <p15:guide id="214" orient="horz" pos="1934" userDrawn="1">
          <p15:clr>
            <a:srgbClr val="A4A3A4"/>
          </p15:clr>
        </p15:guide>
        <p15:guide id="216" orient="horz" pos="3025" userDrawn="1">
          <p15:clr>
            <a:srgbClr val="A4A3A4"/>
          </p15:clr>
        </p15:guide>
        <p15:guide id="217" orient="horz" pos="2360" userDrawn="1">
          <p15:clr>
            <a:srgbClr val="A4A3A4"/>
          </p15:clr>
        </p15:guide>
        <p15:guide id="218" orient="horz" pos="1677" userDrawn="1">
          <p15:clr>
            <a:srgbClr val="A4A3A4"/>
          </p15:clr>
        </p15:guide>
        <p15:guide id="219" orient="horz" pos="3442" userDrawn="1">
          <p15:clr>
            <a:srgbClr val="A4A3A4"/>
          </p15:clr>
        </p15:guide>
        <p15:guide id="220" orient="horz" pos="2443" userDrawn="1">
          <p15:clr>
            <a:srgbClr val="A4A3A4"/>
          </p15:clr>
        </p15:guide>
        <p15:guide id="221" orient="horz" pos="2365" userDrawn="1">
          <p15:clr>
            <a:srgbClr val="A4A3A4"/>
          </p15:clr>
        </p15:guide>
        <p15:guide id="222" orient="horz" pos="1680" userDrawn="1">
          <p15:clr>
            <a:srgbClr val="A4A3A4"/>
          </p15:clr>
        </p15:guide>
        <p15:guide id="223" orient="horz" pos="3450" userDrawn="1">
          <p15:clr>
            <a:srgbClr val="A4A3A4"/>
          </p15:clr>
        </p15:guide>
        <p15:guide id="224" orient="horz" pos="2449" userDrawn="1">
          <p15:clr>
            <a:srgbClr val="A4A3A4"/>
          </p15:clr>
        </p15:guide>
        <p15:guide id="225" pos="3136" userDrawn="1">
          <p15:clr>
            <a:srgbClr val="A4A3A4"/>
          </p15:clr>
        </p15:guide>
        <p15:guide id="226" pos="4266" userDrawn="1">
          <p15:clr>
            <a:srgbClr val="A4A3A4"/>
          </p15:clr>
        </p15:guide>
        <p15:guide id="227" pos="2151" userDrawn="1">
          <p15:clr>
            <a:srgbClr val="A4A3A4"/>
          </p15:clr>
        </p15:guide>
        <p15:guide id="228" pos="2923" userDrawn="1">
          <p15:clr>
            <a:srgbClr val="A4A3A4"/>
          </p15:clr>
        </p15:guide>
        <p15:guide id="229" pos="3144" userDrawn="1">
          <p15:clr>
            <a:srgbClr val="A4A3A4"/>
          </p15:clr>
        </p15:guide>
        <p15:guide id="230" pos="4277" userDrawn="1">
          <p15:clr>
            <a:srgbClr val="A4A3A4"/>
          </p15:clr>
        </p15:guide>
        <p15:guide id="231" pos="2157" userDrawn="1">
          <p15:clr>
            <a:srgbClr val="A4A3A4"/>
          </p15:clr>
        </p15:guide>
        <p15:guide id="232" pos="2930" userDrawn="1">
          <p15:clr>
            <a:srgbClr val="A4A3A4"/>
          </p15:clr>
        </p15:guide>
        <p15:guide id="233" orient="horz" pos="4150" userDrawn="1">
          <p15:clr>
            <a:srgbClr val="A4A3A4"/>
          </p15:clr>
        </p15:guide>
        <p15:guide id="234" orient="horz" pos="2945" userDrawn="1">
          <p15:clr>
            <a:srgbClr val="A4A3A4"/>
          </p15:clr>
        </p15:guide>
        <p15:guide id="235" orient="horz" pos="6055" userDrawn="1">
          <p15:clr>
            <a:srgbClr val="A4A3A4"/>
          </p15:clr>
        </p15:guide>
        <p15:guide id="236" orient="horz" pos="4296" userDrawn="1">
          <p15:clr>
            <a:srgbClr val="A4A3A4"/>
          </p15:clr>
        </p15:guide>
        <p15:guide id="237" orient="horz" pos="4158" userDrawn="1">
          <p15:clr>
            <a:srgbClr val="A4A3A4"/>
          </p15:clr>
        </p15:guide>
        <p15:guide id="238" orient="horz" pos="2953" userDrawn="1">
          <p15:clr>
            <a:srgbClr val="A4A3A4"/>
          </p15:clr>
        </p15:guide>
        <p15:guide id="239" orient="horz" pos="6065" userDrawn="1">
          <p15:clr>
            <a:srgbClr val="A4A3A4"/>
          </p15:clr>
        </p15:guide>
        <p15:guide id="240" orient="horz" pos="4305" userDrawn="1">
          <p15:clr>
            <a:srgbClr val="A4A3A4"/>
          </p15:clr>
        </p15:guide>
        <p15:guide id="241" orient="horz" pos="3882" userDrawn="1">
          <p15:clr>
            <a:srgbClr val="A4A3A4"/>
          </p15:clr>
        </p15:guide>
        <p15:guide id="242" orient="horz" pos="5663" userDrawn="1">
          <p15:clr>
            <a:srgbClr val="A4A3A4"/>
          </p15:clr>
        </p15:guide>
        <p15:guide id="243" orient="horz" pos="4021" userDrawn="1">
          <p15:clr>
            <a:srgbClr val="A4A3A4"/>
          </p15:clr>
        </p15:guide>
        <p15:guide id="244" orient="horz" pos="3893" userDrawn="1">
          <p15:clr>
            <a:srgbClr val="A4A3A4"/>
          </p15:clr>
        </p15:guide>
        <p15:guide id="245" orient="horz" pos="2761" userDrawn="1">
          <p15:clr>
            <a:srgbClr val="A4A3A4"/>
          </p15:clr>
        </p15:guide>
        <p15:guide id="246" orient="horz" pos="5676" userDrawn="1">
          <p15:clr>
            <a:srgbClr val="A4A3A4"/>
          </p15:clr>
        </p15:guide>
        <p15:guide id="247" orient="horz" pos="4030" userDrawn="1">
          <p15:clr>
            <a:srgbClr val="A4A3A4"/>
          </p15:clr>
        </p15:guide>
        <p15:guide id="248" orient="horz" pos="3899" userDrawn="1">
          <p15:clr>
            <a:srgbClr val="A4A3A4"/>
          </p15:clr>
        </p15:guide>
        <p15:guide id="249" orient="horz" pos="2767" userDrawn="1">
          <p15:clr>
            <a:srgbClr val="A4A3A4"/>
          </p15:clr>
        </p15:guide>
        <p15:guide id="250" orient="horz" pos="5686" userDrawn="1">
          <p15:clr>
            <a:srgbClr val="A4A3A4"/>
          </p15:clr>
        </p15:guide>
        <p15:guide id="251" orient="horz" pos="4034" userDrawn="1">
          <p15:clr>
            <a:srgbClr val="A4A3A4"/>
          </p15:clr>
        </p15:guide>
        <p15:guide id="252" orient="horz" pos="4156" userDrawn="1">
          <p15:clr>
            <a:srgbClr val="A4A3A4"/>
          </p15:clr>
        </p15:guide>
        <p15:guide id="253" orient="horz" pos="6062" userDrawn="1">
          <p15:clr>
            <a:srgbClr val="A4A3A4"/>
          </p15:clr>
        </p15:guide>
        <p15:guide id="254" orient="horz" pos="4303" userDrawn="1">
          <p15:clr>
            <a:srgbClr val="A4A3A4"/>
          </p15:clr>
        </p15:guide>
        <p15:guide id="255" orient="horz" pos="4166" userDrawn="1">
          <p15:clr>
            <a:srgbClr val="A4A3A4"/>
          </p15:clr>
        </p15:guide>
        <p15:guide id="256" orient="horz" pos="2957" userDrawn="1">
          <p15:clr>
            <a:srgbClr val="A4A3A4"/>
          </p15:clr>
        </p15:guide>
        <p15:guide id="257" orient="horz" pos="6073" userDrawn="1">
          <p15:clr>
            <a:srgbClr val="A4A3A4"/>
          </p15:clr>
        </p15:guide>
        <p15:guide id="258" orient="horz" pos="4310" userDrawn="1">
          <p15:clr>
            <a:srgbClr val="A4A3A4"/>
          </p15:clr>
        </p15:guide>
        <p15:guide id="259" orient="horz" pos="3890" userDrawn="1">
          <p15:clr>
            <a:srgbClr val="A4A3A4"/>
          </p15:clr>
        </p15:guide>
        <p15:guide id="260" orient="horz" pos="2759" userDrawn="1">
          <p15:clr>
            <a:srgbClr val="A4A3A4"/>
          </p15:clr>
        </p15:guide>
        <p15:guide id="261" orient="horz" pos="5672" userDrawn="1">
          <p15:clr>
            <a:srgbClr val="A4A3A4"/>
          </p15:clr>
        </p15:guide>
        <p15:guide id="262" orient="horz" pos="4028" userDrawn="1">
          <p15:clr>
            <a:srgbClr val="A4A3A4"/>
          </p15:clr>
        </p15:guide>
        <p15:guide id="263" orient="horz" pos="5684" userDrawn="1">
          <p15:clr>
            <a:srgbClr val="A4A3A4"/>
          </p15:clr>
        </p15:guide>
        <p15:guide id="264" orient="horz" pos="3904" userDrawn="1">
          <p15:clr>
            <a:srgbClr val="A4A3A4"/>
          </p15:clr>
        </p15:guide>
        <p15:guide id="265" orient="horz" pos="2772" userDrawn="1">
          <p15:clr>
            <a:srgbClr val="A4A3A4"/>
          </p15:clr>
        </p15:guide>
        <p15:guide id="266" orient="horz" pos="5696" userDrawn="1">
          <p15:clr>
            <a:srgbClr val="A4A3A4"/>
          </p15:clr>
        </p15:guide>
        <p15:guide id="267" orient="horz" pos="4043" userDrawn="1">
          <p15:clr>
            <a:srgbClr val="A4A3A4"/>
          </p15:clr>
        </p15:guide>
        <p15:guide id="268" orient="horz" pos="3634" userDrawn="1">
          <p15:clr>
            <a:srgbClr val="A4A3A4"/>
          </p15:clr>
        </p15:guide>
        <p15:guide id="269" orient="horz" pos="2579" userDrawn="1">
          <p15:clr>
            <a:srgbClr val="A4A3A4"/>
          </p15:clr>
        </p15:guide>
        <p15:guide id="270" orient="horz" pos="5301" userDrawn="1">
          <p15:clr>
            <a:srgbClr val="A4A3A4"/>
          </p15:clr>
        </p15:guide>
        <p15:guide id="271" orient="horz" pos="3761" userDrawn="1">
          <p15:clr>
            <a:srgbClr val="A4A3A4"/>
          </p15:clr>
        </p15:guide>
        <p15:guide id="272" orient="horz" pos="3641" userDrawn="1">
          <p15:clr>
            <a:srgbClr val="A4A3A4"/>
          </p15:clr>
        </p15:guide>
        <p15:guide id="273" orient="horz" pos="2584" userDrawn="1">
          <p15:clr>
            <a:srgbClr val="A4A3A4"/>
          </p15:clr>
        </p15:guide>
        <p15:guide id="274" orient="horz" pos="5310" userDrawn="1">
          <p15:clr>
            <a:srgbClr val="A4A3A4"/>
          </p15:clr>
        </p15:guide>
        <p15:guide id="275" orient="horz" pos="3770" userDrawn="1">
          <p15:clr>
            <a:srgbClr val="A4A3A4"/>
          </p15:clr>
        </p15:guide>
        <p15:guide id="276" orient="horz" pos="3648" userDrawn="1">
          <p15:clr>
            <a:srgbClr val="A4A3A4"/>
          </p15:clr>
        </p15:guide>
        <p15:guide id="277" orient="horz" pos="2591" userDrawn="1">
          <p15:clr>
            <a:srgbClr val="A4A3A4"/>
          </p15:clr>
        </p15:guide>
        <p15:guide id="278" orient="horz" pos="5321" userDrawn="1">
          <p15:clr>
            <a:srgbClr val="A4A3A4"/>
          </p15:clr>
        </p15:guide>
        <p15:guide id="279" orient="horz" pos="3778" userDrawn="1">
          <p15:clr>
            <a:srgbClr val="A4A3A4"/>
          </p15:clr>
        </p15:guide>
        <p15:guide id="280" orient="horz" pos="5675" userDrawn="1">
          <p15:clr>
            <a:srgbClr val="A4A3A4"/>
          </p15:clr>
        </p15:guide>
        <p15:guide id="281" orient="horz" pos="4027" userDrawn="1">
          <p15:clr>
            <a:srgbClr val="A4A3A4"/>
          </p15:clr>
        </p15:guide>
        <p15:guide id="282" orient="horz" pos="5682" userDrawn="1">
          <p15:clr>
            <a:srgbClr val="A4A3A4"/>
          </p15:clr>
        </p15:guide>
        <p15:guide id="284" orient="horz" pos="3639" userDrawn="1">
          <p15:clr>
            <a:srgbClr val="A4A3A4"/>
          </p15:clr>
        </p15:guide>
        <p15:guide id="285" orient="horz" pos="2581" userDrawn="1">
          <p15:clr>
            <a:srgbClr val="A4A3A4"/>
          </p15:clr>
        </p15:guide>
        <p15:guide id="286" orient="horz" pos="5309" userDrawn="1">
          <p15:clr>
            <a:srgbClr val="A4A3A4"/>
          </p15:clr>
        </p15:guide>
        <p15:guide id="287" orient="horz" pos="3647" userDrawn="1">
          <p15:clr>
            <a:srgbClr val="A4A3A4"/>
          </p15:clr>
        </p15:guide>
        <p15:guide id="288" orient="horz" pos="2589" userDrawn="1">
          <p15:clr>
            <a:srgbClr val="A4A3A4"/>
          </p15:clr>
        </p15:guide>
        <p15:guide id="289" orient="horz" pos="5320" userDrawn="1">
          <p15:clr>
            <a:srgbClr val="A4A3A4"/>
          </p15:clr>
        </p15:guide>
        <p15:guide id="290" orient="horz" pos="3776" userDrawn="1">
          <p15:clr>
            <a:srgbClr val="A4A3A4"/>
          </p15:clr>
        </p15:guide>
        <p15:guide id="291" orient="horz" pos="3655" userDrawn="1">
          <p15:clr>
            <a:srgbClr val="A4A3A4"/>
          </p15:clr>
        </p15:guide>
        <p15:guide id="292" orient="horz" pos="2593" userDrawn="1">
          <p15:clr>
            <a:srgbClr val="A4A3A4"/>
          </p15:clr>
        </p15:guide>
        <p15:guide id="293" orient="horz" pos="5330" userDrawn="1">
          <p15:clr>
            <a:srgbClr val="A4A3A4"/>
          </p15:clr>
        </p15:guide>
        <p15:guide id="294" orient="horz" pos="3783" userDrawn="1">
          <p15:clr>
            <a:srgbClr val="A4A3A4"/>
          </p15:clr>
        </p15:guide>
        <p15:guide id="295" orient="horz" pos="4127" userDrawn="1">
          <p15:clr>
            <a:srgbClr val="A4A3A4"/>
          </p15:clr>
        </p15:guide>
        <p15:guide id="296" orient="horz" pos="2930" userDrawn="1">
          <p15:clr>
            <a:srgbClr val="A4A3A4"/>
          </p15:clr>
        </p15:guide>
        <p15:guide id="297" orient="horz" pos="6022" userDrawn="1">
          <p15:clr>
            <a:srgbClr val="A4A3A4"/>
          </p15:clr>
        </p15:guide>
        <p15:guide id="298" orient="horz" pos="4274" userDrawn="1">
          <p15:clr>
            <a:srgbClr val="A4A3A4"/>
          </p15:clr>
        </p15:guide>
        <p15:guide id="299" orient="horz" pos="4135" userDrawn="1">
          <p15:clr>
            <a:srgbClr val="A4A3A4"/>
          </p15:clr>
        </p15:guide>
        <p15:guide id="300" orient="horz" pos="6032" userDrawn="1">
          <p15:clr>
            <a:srgbClr val="A4A3A4"/>
          </p15:clr>
        </p15:guide>
        <p15:guide id="301" orient="horz" pos="3861" userDrawn="1">
          <p15:clr>
            <a:srgbClr val="A4A3A4"/>
          </p15:clr>
        </p15:guide>
        <p15:guide id="302" orient="horz" pos="5634" userDrawn="1">
          <p15:clr>
            <a:srgbClr val="A4A3A4"/>
          </p15:clr>
        </p15:guide>
        <p15:guide id="303" orient="horz" pos="4001" userDrawn="1">
          <p15:clr>
            <a:srgbClr val="A4A3A4"/>
          </p15:clr>
        </p15:guide>
        <p15:guide id="304" orient="horz" pos="3868" userDrawn="1">
          <p15:clr>
            <a:srgbClr val="A4A3A4"/>
          </p15:clr>
        </p15:guide>
        <p15:guide id="305" orient="horz" pos="2748" userDrawn="1">
          <p15:clr>
            <a:srgbClr val="A4A3A4"/>
          </p15:clr>
        </p15:guide>
        <p15:guide id="306" orient="horz" pos="5646" userDrawn="1">
          <p15:clr>
            <a:srgbClr val="A4A3A4"/>
          </p15:clr>
        </p15:guide>
        <p15:guide id="307" orient="horz" pos="4007" userDrawn="1">
          <p15:clr>
            <a:srgbClr val="A4A3A4"/>
          </p15:clr>
        </p15:guide>
        <p15:guide id="308" orient="horz" pos="3878" userDrawn="1">
          <p15:clr>
            <a:srgbClr val="A4A3A4"/>
          </p15:clr>
        </p15:guide>
        <p15:guide id="309" orient="horz" pos="5656" userDrawn="1">
          <p15:clr>
            <a:srgbClr val="A4A3A4"/>
          </p15:clr>
        </p15:guide>
        <p15:guide id="310" orient="horz" pos="4014" userDrawn="1">
          <p15:clr>
            <a:srgbClr val="A4A3A4"/>
          </p15:clr>
        </p15:guide>
        <p15:guide id="311" orient="horz" pos="4133" userDrawn="1">
          <p15:clr>
            <a:srgbClr val="A4A3A4"/>
          </p15:clr>
        </p15:guide>
        <p15:guide id="312" orient="horz" pos="6029" userDrawn="1">
          <p15:clr>
            <a:srgbClr val="A4A3A4"/>
          </p15:clr>
        </p15:guide>
        <p15:guide id="313" orient="horz" pos="4140" userDrawn="1">
          <p15:clr>
            <a:srgbClr val="A4A3A4"/>
          </p15:clr>
        </p15:guide>
        <p15:guide id="314" orient="horz" pos="6041" userDrawn="1">
          <p15:clr>
            <a:srgbClr val="A4A3A4"/>
          </p15:clr>
        </p15:guide>
        <p15:guide id="315" orient="horz" pos="4285" userDrawn="1">
          <p15:clr>
            <a:srgbClr val="A4A3A4"/>
          </p15:clr>
        </p15:guide>
        <p15:guide id="317" orient="horz" pos="5642" userDrawn="1">
          <p15:clr>
            <a:srgbClr val="A4A3A4"/>
          </p15:clr>
        </p15:guide>
        <p15:guide id="318" orient="horz" pos="5654" userDrawn="1">
          <p15:clr>
            <a:srgbClr val="A4A3A4"/>
          </p15:clr>
        </p15:guide>
        <p15:guide id="322" orient="horz" pos="3613" userDrawn="1">
          <p15:clr>
            <a:srgbClr val="A4A3A4"/>
          </p15:clr>
        </p15:guide>
        <p15:guide id="323" orient="horz" pos="2565" userDrawn="1">
          <p15:clr>
            <a:srgbClr val="A4A3A4"/>
          </p15:clr>
        </p15:guide>
        <p15:guide id="324" orient="horz" pos="5272" userDrawn="1">
          <p15:clr>
            <a:srgbClr val="A4A3A4"/>
          </p15:clr>
        </p15:guide>
        <p15:guide id="325" orient="horz" pos="3743" userDrawn="1">
          <p15:clr>
            <a:srgbClr val="A4A3A4"/>
          </p15:clr>
        </p15:guide>
        <p15:guide id="326" orient="horz" pos="3622" userDrawn="1">
          <p15:clr>
            <a:srgbClr val="A4A3A4"/>
          </p15:clr>
        </p15:guide>
        <p15:guide id="327" orient="horz" pos="2571" userDrawn="1">
          <p15:clr>
            <a:srgbClr val="A4A3A4"/>
          </p15:clr>
        </p15:guide>
        <p15:guide id="328" orient="horz" pos="5283" userDrawn="1">
          <p15:clr>
            <a:srgbClr val="A4A3A4"/>
          </p15:clr>
        </p15:guide>
        <p15:guide id="329" orient="horz" pos="3750" userDrawn="1">
          <p15:clr>
            <a:srgbClr val="A4A3A4"/>
          </p15:clr>
        </p15:guide>
        <p15:guide id="330" orient="horz" pos="3626" userDrawn="1">
          <p15:clr>
            <a:srgbClr val="A4A3A4"/>
          </p15:clr>
        </p15:guide>
        <p15:guide id="331" orient="horz" pos="2576" userDrawn="1">
          <p15:clr>
            <a:srgbClr val="A4A3A4"/>
          </p15:clr>
        </p15:guide>
        <p15:guide id="332" orient="horz" pos="5292" userDrawn="1">
          <p15:clr>
            <a:srgbClr val="A4A3A4"/>
          </p15:clr>
        </p15:guide>
        <p15:guide id="333" orient="horz" pos="3758" userDrawn="1">
          <p15:clr>
            <a:srgbClr val="A4A3A4"/>
          </p15:clr>
        </p15:guide>
        <p15:guide id="334" orient="horz" pos="5643" userDrawn="1">
          <p15:clr>
            <a:srgbClr val="A4A3A4"/>
          </p15:clr>
        </p15:guide>
        <p15:guide id="336" orient="horz" pos="3620" userDrawn="1">
          <p15:clr>
            <a:srgbClr val="A4A3A4"/>
          </p15:clr>
        </p15:guide>
        <p15:guide id="338" orient="horz" pos="5280" userDrawn="1">
          <p15:clr>
            <a:srgbClr val="A4A3A4"/>
          </p15:clr>
        </p15:guide>
        <p15:guide id="339" orient="horz" pos="3749" userDrawn="1">
          <p15:clr>
            <a:srgbClr val="A4A3A4"/>
          </p15:clr>
        </p15:guide>
        <p15:guide id="340" orient="horz" pos="5291" userDrawn="1">
          <p15:clr>
            <a:srgbClr val="A4A3A4"/>
          </p15:clr>
        </p15:guide>
        <p15:guide id="341" orient="horz" pos="4148" userDrawn="1">
          <p15:clr>
            <a:srgbClr val="A4A3A4"/>
          </p15:clr>
        </p15:guide>
        <p15:guide id="342" orient="horz" pos="2946" userDrawn="1">
          <p15:clr>
            <a:srgbClr val="A4A3A4"/>
          </p15:clr>
        </p15:guide>
        <p15:guide id="346" orient="horz" pos="6060" userDrawn="1">
          <p15:clr>
            <a:srgbClr val="A4A3A4"/>
          </p15:clr>
        </p15:guide>
        <p15:guide id="347" orient="horz" pos="5685" userDrawn="1">
          <p15:clr>
            <a:srgbClr val="A4A3A4"/>
          </p15:clr>
        </p15:guide>
        <p15:guide id="348" orient="horz" pos="3905" userDrawn="1">
          <p15:clr>
            <a:srgbClr val="A4A3A4"/>
          </p15:clr>
        </p15:guide>
        <p15:guide id="350" orient="horz" pos="3763" userDrawn="1">
          <p15:clr>
            <a:srgbClr val="A4A3A4"/>
          </p15:clr>
        </p15:guide>
        <p15:guide id="351" orient="horz" pos="2586" userDrawn="1">
          <p15:clr>
            <a:srgbClr val="A4A3A4"/>
          </p15:clr>
        </p15:guide>
        <p15:guide id="353" orient="horz" pos="4026" userDrawn="1">
          <p15:clr>
            <a:srgbClr val="A4A3A4"/>
          </p15:clr>
        </p15:guide>
        <p15:guide id="354" orient="horz" pos="2590" userDrawn="1">
          <p15:clr>
            <a:srgbClr val="A4A3A4"/>
          </p15:clr>
        </p15:guide>
        <p15:guide id="355" orient="horz" pos="2595" userDrawn="1">
          <p15:clr>
            <a:srgbClr val="A4A3A4"/>
          </p15:clr>
        </p15:guide>
        <p15:guide id="356" orient="horz" pos="6023" userDrawn="1">
          <p15:clr>
            <a:srgbClr val="A4A3A4"/>
          </p15:clr>
        </p15:guide>
        <p15:guide id="357" orient="horz" pos="6033" userDrawn="1">
          <p15:clr>
            <a:srgbClr val="A4A3A4"/>
          </p15:clr>
        </p15:guide>
        <p15:guide id="358" orient="horz" pos="4281" userDrawn="1">
          <p15:clr>
            <a:srgbClr val="A4A3A4"/>
          </p15:clr>
        </p15:guide>
        <p15:guide id="360" orient="horz" pos="4006" userDrawn="1">
          <p15:clr>
            <a:srgbClr val="A4A3A4"/>
          </p15:clr>
        </p15:guide>
        <p15:guide id="361" orient="horz" pos="6042" userDrawn="1">
          <p15:clr>
            <a:srgbClr val="A4A3A4"/>
          </p15:clr>
        </p15:guide>
        <p15:guide id="362" orient="horz" pos="2563" userDrawn="1">
          <p15:clr>
            <a:srgbClr val="A4A3A4"/>
          </p15:clr>
        </p15:guide>
        <p15:guide id="363" orient="horz" pos="3759" userDrawn="1">
          <p15:clr>
            <a:srgbClr val="A4A3A4"/>
          </p15:clr>
        </p15:guide>
        <p15:guide id="364" pos="1784" userDrawn="1">
          <p15:clr>
            <a:srgbClr val="A4A3A4"/>
          </p15:clr>
        </p15:guide>
        <p15:guide id="365" pos="2426" userDrawn="1">
          <p15:clr>
            <a:srgbClr val="A4A3A4"/>
          </p15:clr>
        </p15:guide>
        <p15:guide id="366" pos="1223" userDrawn="1">
          <p15:clr>
            <a:srgbClr val="A4A3A4"/>
          </p15:clr>
        </p15:guide>
        <p15:guide id="367" pos="1663" userDrawn="1">
          <p15:clr>
            <a:srgbClr val="A4A3A4"/>
          </p15:clr>
        </p15:guide>
        <p15:guide id="368" pos="1789" userDrawn="1">
          <p15:clr>
            <a:srgbClr val="A4A3A4"/>
          </p15:clr>
        </p15:guide>
        <p15:guide id="369" pos="2431" userDrawn="1">
          <p15:clr>
            <a:srgbClr val="A4A3A4"/>
          </p15:clr>
        </p15:guide>
        <p15:guide id="370" pos="1227" userDrawn="1">
          <p15:clr>
            <a:srgbClr val="A4A3A4"/>
          </p15:clr>
        </p15:guide>
        <p15:guide id="371" pos="1667" userDrawn="1">
          <p15:clr>
            <a:srgbClr val="A4A3A4"/>
          </p15:clr>
        </p15:guide>
        <p15:guide id="372" pos="1835" userDrawn="1">
          <p15:clr>
            <a:srgbClr val="A4A3A4"/>
          </p15:clr>
        </p15:guide>
        <p15:guide id="373" pos="2498" userDrawn="1">
          <p15:clr>
            <a:srgbClr val="A4A3A4"/>
          </p15:clr>
        </p15:guide>
        <p15:guide id="374" pos="1260" userDrawn="1">
          <p15:clr>
            <a:srgbClr val="A4A3A4"/>
          </p15:clr>
        </p15:guide>
        <p15:guide id="375" pos="1713" userDrawn="1">
          <p15:clr>
            <a:srgbClr val="A4A3A4"/>
          </p15:clr>
        </p15:guide>
        <p15:guide id="376" pos="1841" userDrawn="1">
          <p15:clr>
            <a:srgbClr val="A4A3A4"/>
          </p15:clr>
        </p15:guide>
        <p15:guide id="377" pos="2508" userDrawn="1">
          <p15:clr>
            <a:srgbClr val="A4A3A4"/>
          </p15:clr>
        </p15:guide>
        <p15:guide id="378" pos="1263" userDrawn="1">
          <p15:clr>
            <a:srgbClr val="A4A3A4"/>
          </p15:clr>
        </p15:guide>
        <p15:guide id="379" pos="1717" userDrawn="1">
          <p15:clr>
            <a:srgbClr val="A4A3A4"/>
          </p15:clr>
        </p15:guide>
        <p15:guide id="380" pos="1716" userDrawn="1">
          <p15:clr>
            <a:srgbClr val="A4A3A4"/>
          </p15:clr>
        </p15:guide>
        <p15:guide id="381" pos="1847" userDrawn="1">
          <p15:clr>
            <a:srgbClr val="A4A3A4"/>
          </p15:clr>
        </p15:guide>
        <p15:guide id="382" pos="2513" userDrawn="1">
          <p15:clr>
            <a:srgbClr val="A4A3A4"/>
          </p15:clr>
        </p15:guide>
        <p15:guide id="383" pos="1266" userDrawn="1">
          <p15:clr>
            <a:srgbClr val="A4A3A4"/>
          </p15:clr>
        </p15:guide>
        <p15:guide id="384" pos="1721" userDrawn="1">
          <p15:clr>
            <a:srgbClr val="A4A3A4"/>
          </p15:clr>
        </p15:guide>
        <p15:guide id="385" pos="1795" userDrawn="1">
          <p15:clr>
            <a:srgbClr val="A4A3A4"/>
          </p15:clr>
        </p15:guide>
        <p15:guide id="386" pos="2438" userDrawn="1">
          <p15:clr>
            <a:srgbClr val="A4A3A4"/>
          </p15:clr>
        </p15:guide>
        <p15:guide id="387" pos="1229" userDrawn="1">
          <p15:clr>
            <a:srgbClr val="A4A3A4"/>
          </p15:clr>
        </p15:guide>
        <p15:guide id="388" pos="1264" userDrawn="1">
          <p15:clr>
            <a:srgbClr val="A4A3A4"/>
          </p15:clr>
        </p15:guide>
        <p15:guide id="389" pos="1720" userDrawn="1">
          <p15:clr>
            <a:srgbClr val="A4A3A4"/>
          </p15:clr>
        </p15:guide>
        <p15:guide id="390" pos="1852" userDrawn="1">
          <p15:clr>
            <a:srgbClr val="A4A3A4"/>
          </p15:clr>
        </p15:guide>
        <p15:guide id="391" pos="2519" userDrawn="1">
          <p15:clr>
            <a:srgbClr val="A4A3A4"/>
          </p15:clr>
        </p15:guide>
        <p15:guide id="392" pos="1270" userDrawn="1">
          <p15:clr>
            <a:srgbClr val="A4A3A4"/>
          </p15:clr>
        </p15:guide>
        <p15:guide id="393" pos="1726" userDrawn="1">
          <p15:clr>
            <a:srgbClr val="A4A3A4"/>
          </p15:clr>
        </p15:guide>
        <p15:guide id="394" pos="1837" userDrawn="1">
          <p15:clr>
            <a:srgbClr val="A4A3A4"/>
          </p15:clr>
        </p15:guide>
        <p15:guide id="395" pos="1259" userDrawn="1">
          <p15:clr>
            <a:srgbClr val="A4A3A4"/>
          </p15:clr>
        </p15:guide>
        <p15:guide id="396" pos="2509" userDrawn="1">
          <p15:clr>
            <a:srgbClr val="A4A3A4"/>
          </p15:clr>
        </p15:guide>
        <p15:guide id="397" pos="1895" userDrawn="1">
          <p15:clr>
            <a:srgbClr val="A4A3A4"/>
          </p15:clr>
        </p15:guide>
        <p15:guide id="398" pos="2574" userDrawn="1">
          <p15:clr>
            <a:srgbClr val="A4A3A4"/>
          </p15:clr>
        </p15:guide>
        <p15:guide id="399" pos="1298" userDrawn="1">
          <p15:clr>
            <a:srgbClr val="A4A3A4"/>
          </p15:clr>
        </p15:guide>
        <p15:guide id="400" pos="1764" userDrawn="1">
          <p15:clr>
            <a:srgbClr val="A4A3A4"/>
          </p15:clr>
        </p15:guide>
        <p15:guide id="401" pos="1899" userDrawn="1">
          <p15:clr>
            <a:srgbClr val="A4A3A4"/>
          </p15:clr>
        </p15:guide>
        <p15:guide id="402" pos="2580" userDrawn="1">
          <p15:clr>
            <a:srgbClr val="A4A3A4"/>
          </p15:clr>
        </p15:guide>
        <p15:guide id="403" pos="1303" userDrawn="1">
          <p15:clr>
            <a:srgbClr val="A4A3A4"/>
          </p15:clr>
        </p15:guide>
        <p15:guide id="404" pos="1771" userDrawn="1">
          <p15:clr>
            <a:srgbClr val="A4A3A4"/>
          </p15:clr>
        </p15:guide>
        <p15:guide id="405" pos="1770" userDrawn="1">
          <p15:clr>
            <a:srgbClr val="A4A3A4"/>
          </p15:clr>
        </p15:guide>
        <p15:guide id="406" pos="1904" userDrawn="1">
          <p15:clr>
            <a:srgbClr val="A4A3A4"/>
          </p15:clr>
        </p15:guide>
        <p15:guide id="407" pos="2590" userDrawn="1">
          <p15:clr>
            <a:srgbClr val="A4A3A4"/>
          </p15:clr>
        </p15:guide>
        <p15:guide id="408" pos="1305" userDrawn="1">
          <p15:clr>
            <a:srgbClr val="A4A3A4"/>
          </p15:clr>
        </p15:guide>
        <p15:guide id="409" pos="1775" userDrawn="1">
          <p15:clr>
            <a:srgbClr val="A4A3A4"/>
          </p15:clr>
        </p15:guide>
        <p15:guide id="410" pos="1842" userDrawn="1">
          <p15:clr>
            <a:srgbClr val="A4A3A4"/>
          </p15:clr>
        </p15:guide>
        <p15:guide id="411" pos="2514" userDrawn="1">
          <p15:clr>
            <a:srgbClr val="A4A3A4"/>
          </p15:clr>
        </p15:guide>
        <p15:guide id="412" pos="1304" userDrawn="1">
          <p15:clr>
            <a:srgbClr val="A4A3A4"/>
          </p15:clr>
        </p15:guide>
        <p15:guide id="413" pos="1774" userDrawn="1">
          <p15:clr>
            <a:srgbClr val="A4A3A4"/>
          </p15:clr>
        </p15:guide>
        <p15:guide id="414" pos="1910" userDrawn="1">
          <p15:clr>
            <a:srgbClr val="A4A3A4"/>
          </p15:clr>
        </p15:guide>
        <p15:guide id="415" pos="2594" userDrawn="1">
          <p15:clr>
            <a:srgbClr val="A4A3A4"/>
          </p15:clr>
        </p15:guide>
        <p15:guide id="416" pos="1307" userDrawn="1">
          <p15:clr>
            <a:srgbClr val="A4A3A4"/>
          </p15:clr>
        </p15:guide>
        <p15:guide id="417" pos="1780" userDrawn="1">
          <p15:clr>
            <a:srgbClr val="A4A3A4"/>
          </p15:clr>
        </p15:guide>
        <p15:guide id="418" orient="horz" pos="3341" userDrawn="1">
          <p15:clr>
            <a:srgbClr val="A4A3A4"/>
          </p15:clr>
        </p15:guide>
        <p15:guide id="419" orient="horz" pos="2374" userDrawn="1">
          <p15:clr>
            <a:srgbClr val="A4A3A4"/>
          </p15:clr>
        </p15:guide>
        <p15:guide id="420" orient="horz" pos="4876" userDrawn="1">
          <p15:clr>
            <a:srgbClr val="A4A3A4"/>
          </p15:clr>
        </p15:guide>
        <p15:guide id="421" orient="horz" pos="3461" userDrawn="1">
          <p15:clr>
            <a:srgbClr val="A4A3A4"/>
          </p15:clr>
        </p15:guide>
        <p15:guide id="422" orient="horz" pos="3349" userDrawn="1">
          <p15:clr>
            <a:srgbClr val="A4A3A4"/>
          </p15:clr>
        </p15:guide>
        <p15:guide id="423" orient="horz" pos="2378" userDrawn="1">
          <p15:clr>
            <a:srgbClr val="A4A3A4"/>
          </p15:clr>
        </p15:guide>
        <p15:guide id="424" orient="horz" pos="4885" userDrawn="1">
          <p15:clr>
            <a:srgbClr val="A4A3A4"/>
          </p15:clr>
        </p15:guide>
        <p15:guide id="425" orient="horz" pos="3467" userDrawn="1">
          <p15:clr>
            <a:srgbClr val="A4A3A4"/>
          </p15:clr>
        </p15:guide>
        <p15:guide id="426" orient="horz" pos="3126" userDrawn="1">
          <p15:clr>
            <a:srgbClr val="A4A3A4"/>
          </p15:clr>
        </p15:guide>
        <p15:guide id="427" orient="horz" pos="2219" userDrawn="1">
          <p15:clr>
            <a:srgbClr val="A4A3A4"/>
          </p15:clr>
        </p15:guide>
        <p15:guide id="428" orient="horz" pos="4561" userDrawn="1">
          <p15:clr>
            <a:srgbClr val="A4A3A4"/>
          </p15:clr>
        </p15:guide>
        <p15:guide id="429" orient="horz" pos="3239" userDrawn="1">
          <p15:clr>
            <a:srgbClr val="A4A3A4"/>
          </p15:clr>
        </p15:guide>
        <p15:guide id="430" orient="horz" pos="3135" userDrawn="1">
          <p15:clr>
            <a:srgbClr val="A4A3A4"/>
          </p15:clr>
        </p15:guide>
        <p15:guide id="431" orient="horz" pos="2224" userDrawn="1">
          <p15:clr>
            <a:srgbClr val="A4A3A4"/>
          </p15:clr>
        </p15:guide>
        <p15:guide id="433" orient="horz" pos="3245" userDrawn="1">
          <p15:clr>
            <a:srgbClr val="A4A3A4"/>
          </p15:clr>
        </p15:guide>
        <p15:guide id="434" orient="horz" pos="3139" userDrawn="1">
          <p15:clr>
            <a:srgbClr val="A4A3A4"/>
          </p15:clr>
        </p15:guide>
        <p15:guide id="435" orient="horz" pos="2228" userDrawn="1">
          <p15:clr>
            <a:srgbClr val="A4A3A4"/>
          </p15:clr>
        </p15:guide>
        <p15:guide id="436" orient="horz" pos="4579" userDrawn="1">
          <p15:clr>
            <a:srgbClr val="A4A3A4"/>
          </p15:clr>
        </p15:guide>
        <p15:guide id="437" orient="horz" pos="3347" userDrawn="1">
          <p15:clr>
            <a:srgbClr val="A4A3A4"/>
          </p15:clr>
        </p15:guide>
        <p15:guide id="438" orient="horz" pos="4882" userDrawn="1">
          <p15:clr>
            <a:srgbClr val="A4A3A4"/>
          </p15:clr>
        </p15:guide>
        <p15:guide id="439" orient="horz" pos="3465" userDrawn="1">
          <p15:clr>
            <a:srgbClr val="A4A3A4"/>
          </p15:clr>
        </p15:guide>
        <p15:guide id="440" orient="horz" pos="3353" userDrawn="1">
          <p15:clr>
            <a:srgbClr val="A4A3A4"/>
          </p15:clr>
        </p15:guide>
        <p15:guide id="441" orient="horz" pos="2380" userDrawn="1">
          <p15:clr>
            <a:srgbClr val="A4A3A4"/>
          </p15:clr>
        </p15:guide>
        <p15:guide id="442" orient="horz" pos="4892" userDrawn="1">
          <p15:clr>
            <a:srgbClr val="A4A3A4"/>
          </p15:clr>
        </p15:guide>
        <p15:guide id="443" orient="horz" pos="3471" userDrawn="1">
          <p15:clr>
            <a:srgbClr val="A4A3A4"/>
          </p15:clr>
        </p15:guide>
        <p15:guide id="444" orient="horz" pos="3133" userDrawn="1">
          <p15:clr>
            <a:srgbClr val="A4A3A4"/>
          </p15:clr>
        </p15:guide>
        <p15:guide id="445" orient="horz" pos="4568" userDrawn="1">
          <p15:clr>
            <a:srgbClr val="A4A3A4"/>
          </p15:clr>
        </p15:guide>
        <p15:guide id="446" orient="horz" pos="4577" userDrawn="1">
          <p15:clr>
            <a:srgbClr val="A4A3A4"/>
          </p15:clr>
        </p15:guide>
        <p15:guide id="447" orient="horz" pos="3144" userDrawn="1">
          <p15:clr>
            <a:srgbClr val="A4A3A4"/>
          </p15:clr>
        </p15:guide>
        <p15:guide id="448" orient="horz" pos="2232" userDrawn="1">
          <p15:clr>
            <a:srgbClr val="A4A3A4"/>
          </p15:clr>
        </p15:guide>
        <p15:guide id="449" orient="horz" pos="4588" userDrawn="1">
          <p15:clr>
            <a:srgbClr val="A4A3A4"/>
          </p15:clr>
        </p15:guide>
        <p15:guide id="450" orient="horz" pos="3256" userDrawn="1">
          <p15:clr>
            <a:srgbClr val="A4A3A4"/>
          </p15:clr>
        </p15:guide>
        <p15:guide id="451" orient="horz" pos="2926" userDrawn="1">
          <p15:clr>
            <a:srgbClr val="A4A3A4"/>
          </p15:clr>
        </p15:guide>
        <p15:guide id="452" orient="horz" pos="4269" userDrawn="1">
          <p15:clr>
            <a:srgbClr val="A4A3A4"/>
          </p15:clr>
        </p15:guide>
        <p15:guide id="454" orient="horz" pos="2934" userDrawn="1">
          <p15:clr>
            <a:srgbClr val="A4A3A4"/>
          </p15:clr>
        </p15:guide>
        <p15:guide id="455" orient="horz" pos="2938" userDrawn="1">
          <p15:clr>
            <a:srgbClr val="A4A3A4"/>
          </p15:clr>
        </p15:guide>
        <p15:guide id="457" orient="horz" pos="4575" userDrawn="1">
          <p15:clr>
            <a:srgbClr val="A4A3A4"/>
          </p15:clr>
        </p15:guide>
        <p15:guide id="458" orient="horz" pos="3248" userDrawn="1">
          <p15:clr>
            <a:srgbClr val="A4A3A4"/>
          </p15:clr>
        </p15:guide>
        <p15:guide id="459" orient="horz" pos="2079" userDrawn="1">
          <p15:clr>
            <a:srgbClr val="A4A3A4"/>
          </p15:clr>
        </p15:guide>
        <p15:guide id="460" orient="horz" pos="4276" userDrawn="1">
          <p15:clr>
            <a:srgbClr val="A4A3A4"/>
          </p15:clr>
        </p15:guide>
        <p15:guide id="461" orient="horz" pos="2937" userDrawn="1">
          <p15:clr>
            <a:srgbClr val="A4A3A4"/>
          </p15:clr>
        </p15:guide>
        <p15:guide id="462" orient="horz" pos="2086" userDrawn="1">
          <p15:clr>
            <a:srgbClr val="A4A3A4"/>
          </p15:clr>
        </p15:guide>
        <p15:guide id="465" orient="horz" pos="4292" userDrawn="1">
          <p15:clr>
            <a:srgbClr val="A4A3A4"/>
          </p15:clr>
        </p15:guide>
        <p15:guide id="466" orient="horz" pos="3047" userDrawn="1">
          <p15:clr>
            <a:srgbClr val="A4A3A4"/>
          </p15:clr>
        </p15:guide>
        <p15:guide id="467" orient="horz" pos="3323" userDrawn="1">
          <p15:clr>
            <a:srgbClr val="A4A3A4"/>
          </p15:clr>
        </p15:guide>
        <p15:guide id="468" orient="horz" pos="2361" userDrawn="1">
          <p15:clr>
            <a:srgbClr val="A4A3A4"/>
          </p15:clr>
        </p15:guide>
        <p15:guide id="469" orient="horz" pos="4849" userDrawn="1">
          <p15:clr>
            <a:srgbClr val="A4A3A4"/>
          </p15:clr>
        </p15:guide>
        <p15:guide id="471" orient="horz" pos="3331" userDrawn="1">
          <p15:clr>
            <a:srgbClr val="A4A3A4"/>
          </p15:clr>
        </p15:guide>
        <p15:guide id="472" orient="horz" pos="2363" userDrawn="1">
          <p15:clr>
            <a:srgbClr val="A4A3A4"/>
          </p15:clr>
        </p15:guide>
        <p15:guide id="473" orient="horz" pos="4857" userDrawn="1">
          <p15:clr>
            <a:srgbClr val="A4A3A4"/>
          </p15:clr>
        </p15:guide>
        <p15:guide id="474" orient="horz" pos="3447" userDrawn="1">
          <p15:clr>
            <a:srgbClr val="A4A3A4"/>
          </p15:clr>
        </p15:guide>
        <p15:guide id="475" orient="horz" pos="3110" userDrawn="1">
          <p15:clr>
            <a:srgbClr val="A4A3A4"/>
          </p15:clr>
        </p15:guide>
        <p15:guide id="476" orient="horz" pos="2207" userDrawn="1">
          <p15:clr>
            <a:srgbClr val="A4A3A4"/>
          </p15:clr>
        </p15:guide>
        <p15:guide id="477" orient="horz" pos="4537" userDrawn="1">
          <p15:clr>
            <a:srgbClr val="A4A3A4"/>
          </p15:clr>
        </p15:guide>
        <p15:guide id="478" orient="horz" pos="3222" userDrawn="1">
          <p15:clr>
            <a:srgbClr val="A4A3A4"/>
          </p15:clr>
        </p15:guide>
        <p15:guide id="479" orient="horz" pos="4547" userDrawn="1">
          <p15:clr>
            <a:srgbClr val="A4A3A4"/>
          </p15:clr>
        </p15:guide>
        <p15:guide id="480" orient="horz" pos="3123" userDrawn="1">
          <p15:clr>
            <a:srgbClr val="A4A3A4"/>
          </p15:clr>
        </p15:guide>
        <p15:guide id="481" orient="horz" pos="2216" userDrawn="1">
          <p15:clr>
            <a:srgbClr val="A4A3A4"/>
          </p15:clr>
        </p15:guide>
        <p15:guide id="482" orient="horz" pos="3329" userDrawn="1">
          <p15:clr>
            <a:srgbClr val="A4A3A4"/>
          </p15:clr>
        </p15:guide>
        <p15:guide id="483" orient="horz" pos="4855" userDrawn="1">
          <p15:clr>
            <a:srgbClr val="A4A3A4"/>
          </p15:clr>
        </p15:guide>
        <p15:guide id="484" orient="horz" pos="3335" userDrawn="1">
          <p15:clr>
            <a:srgbClr val="A4A3A4"/>
          </p15:clr>
        </p15:guide>
        <p15:guide id="485" orient="horz" pos="2367" userDrawn="1">
          <p15:clr>
            <a:srgbClr val="A4A3A4"/>
          </p15:clr>
        </p15:guide>
        <p15:guide id="486" orient="horz" pos="4865" userDrawn="1">
          <p15:clr>
            <a:srgbClr val="A4A3A4"/>
          </p15:clr>
        </p15:guide>
        <p15:guide id="487" orient="horz" pos="3452" userDrawn="1">
          <p15:clr>
            <a:srgbClr val="A4A3A4"/>
          </p15:clr>
        </p15:guide>
        <p15:guide id="488" orient="horz" pos="3114" userDrawn="1">
          <p15:clr>
            <a:srgbClr val="A4A3A4"/>
          </p15:clr>
        </p15:guide>
        <p15:guide id="489" orient="horz" pos="4544" userDrawn="1">
          <p15:clr>
            <a:srgbClr val="A4A3A4"/>
          </p15:clr>
        </p15:guide>
        <p15:guide id="490" orient="horz" pos="4553" userDrawn="1">
          <p15:clr>
            <a:srgbClr val="A4A3A4"/>
          </p15:clr>
        </p15:guide>
        <p15:guide id="491" orient="horz" pos="3237" userDrawn="1">
          <p15:clr>
            <a:srgbClr val="A4A3A4"/>
          </p15:clr>
        </p15:guide>
        <p15:guide id="492" orient="horz" pos="2208" userDrawn="1">
          <p15:clr>
            <a:srgbClr val="A4A3A4"/>
          </p15:clr>
        </p15:guide>
        <p15:guide id="495" orient="horz" pos="2065" userDrawn="1">
          <p15:clr>
            <a:srgbClr val="A4A3A4"/>
          </p15:clr>
        </p15:guide>
        <p15:guide id="496" orient="horz" pos="4246" userDrawn="1">
          <p15:clr>
            <a:srgbClr val="A4A3A4"/>
          </p15:clr>
        </p15:guide>
        <p15:guide id="497" orient="horz" pos="3015" userDrawn="1">
          <p15:clr>
            <a:srgbClr val="A4A3A4"/>
          </p15:clr>
        </p15:guide>
        <p15:guide id="498" orient="horz" pos="2916" userDrawn="1">
          <p15:clr>
            <a:srgbClr val="A4A3A4"/>
          </p15:clr>
        </p15:guide>
        <p15:guide id="500" orient="horz" pos="2921" userDrawn="1">
          <p15:clr>
            <a:srgbClr val="A4A3A4"/>
          </p15:clr>
        </p15:guide>
        <p15:guide id="503" orient="horz" pos="3226" userDrawn="1">
          <p15:clr>
            <a:srgbClr val="A4A3A4"/>
          </p15:clr>
        </p15:guide>
        <p15:guide id="504" orient="horz" pos="4552" userDrawn="1">
          <p15:clr>
            <a:srgbClr val="A4A3A4"/>
          </p15:clr>
        </p15:guide>
        <p15:guide id="506" orient="horz" pos="4253" userDrawn="1">
          <p15:clr>
            <a:srgbClr val="A4A3A4"/>
          </p15:clr>
        </p15:guide>
        <p15:guide id="507" orient="horz" pos="3019" userDrawn="1">
          <p15:clr>
            <a:srgbClr val="A4A3A4"/>
          </p15:clr>
        </p15:guide>
        <p15:guide id="508" orient="horz" pos="4261" userDrawn="1">
          <p15:clr>
            <a:srgbClr val="A4A3A4"/>
          </p15:clr>
        </p15:guide>
        <p15:guide id="509" orient="horz" pos="3340" userDrawn="1">
          <p15:clr>
            <a:srgbClr val="A4A3A4"/>
          </p15:clr>
        </p15:guide>
        <p15:guide id="510" orient="horz" pos="2375" userDrawn="1">
          <p15:clr>
            <a:srgbClr val="A4A3A4"/>
          </p15:clr>
        </p15:guide>
        <p15:guide id="511" orient="horz" pos="2218" userDrawn="1">
          <p15:clr>
            <a:srgbClr val="A4A3A4"/>
          </p15:clr>
        </p15:guide>
        <p15:guide id="512" orient="horz" pos="3238" userDrawn="1">
          <p15:clr>
            <a:srgbClr val="A4A3A4"/>
          </p15:clr>
        </p15:guide>
        <p15:guide id="513" orient="horz" pos="4881" userDrawn="1">
          <p15:clr>
            <a:srgbClr val="A4A3A4"/>
          </p15:clr>
        </p15:guide>
        <p15:guide id="514" orient="horz" pos="4578" userDrawn="1">
          <p15:clr>
            <a:srgbClr val="A4A3A4"/>
          </p15:clr>
        </p15:guide>
        <p15:guide id="515" orient="horz" pos="3146" userDrawn="1">
          <p15:clr>
            <a:srgbClr val="A4A3A4"/>
          </p15:clr>
        </p15:guide>
        <p15:guide id="516" orient="horz" pos="3243" userDrawn="1">
          <p15:clr>
            <a:srgbClr val="A4A3A4"/>
          </p15:clr>
        </p15:guide>
        <p15:guide id="518" orient="horz" pos="4850" userDrawn="1">
          <p15:clr>
            <a:srgbClr val="A4A3A4"/>
          </p15:clr>
        </p15:guide>
        <p15:guide id="519" orient="horz" pos="4859" userDrawn="1">
          <p15:clr>
            <a:srgbClr val="A4A3A4"/>
          </p15:clr>
        </p15:guide>
        <p15:guide id="520" orient="horz" pos="3449" userDrawn="1">
          <p15:clr>
            <a:srgbClr val="A4A3A4"/>
          </p15:clr>
        </p15:guide>
        <p15:guide id="521" orient="horz" pos="3108" userDrawn="1">
          <p15:clr>
            <a:srgbClr val="A4A3A4"/>
          </p15:clr>
        </p15:guide>
        <p15:guide id="522" orient="horz" pos="3227" userDrawn="1">
          <p15:clr>
            <a:srgbClr val="A4A3A4"/>
          </p15:clr>
        </p15:guide>
        <p15:guide id="523" orient="horz" pos="4866" userDrawn="1">
          <p15:clr>
            <a:srgbClr val="A4A3A4"/>
          </p15:clr>
        </p15:guide>
        <p15:guide id="524" orient="horz" pos="3453" userDrawn="1">
          <p15:clr>
            <a:srgbClr val="A4A3A4"/>
          </p15:clr>
        </p15:guide>
        <p15:guide id="525" orient="horz" pos="2064" userDrawn="1">
          <p15:clr>
            <a:srgbClr val="A4A3A4"/>
          </p15:clr>
        </p15:guide>
        <p15:guide id="526" orient="horz" pos="3230" userDrawn="1">
          <p15:clr>
            <a:srgbClr val="A4A3A4"/>
          </p15:clr>
        </p15:guide>
        <p15:guide id="527" orient="horz" pos="2519" userDrawn="1">
          <p15:clr>
            <a:srgbClr val="A4A3A4"/>
          </p15:clr>
        </p15:guide>
        <p15:guide id="528" orient="horz" pos="1790" userDrawn="1">
          <p15:clr>
            <a:srgbClr val="A4A3A4"/>
          </p15:clr>
        </p15:guide>
        <p15:guide id="529" orient="horz" pos="3677" userDrawn="1">
          <p15:clr>
            <a:srgbClr val="A4A3A4"/>
          </p15:clr>
        </p15:guide>
        <p15:guide id="530" orient="horz" pos="2610" userDrawn="1">
          <p15:clr>
            <a:srgbClr val="A4A3A4"/>
          </p15:clr>
        </p15:guide>
        <p15:guide id="531" orient="horz" pos="2526" userDrawn="1">
          <p15:clr>
            <a:srgbClr val="A4A3A4"/>
          </p15:clr>
        </p15:guide>
        <p15:guide id="532" orient="horz" pos="1793" userDrawn="1">
          <p15:clr>
            <a:srgbClr val="A4A3A4"/>
          </p15:clr>
        </p15:guide>
        <p15:guide id="533" orient="horz" pos="3685" userDrawn="1">
          <p15:clr>
            <a:srgbClr val="A4A3A4"/>
          </p15:clr>
        </p15:guide>
        <p15:guide id="534" orient="horz" pos="2615" userDrawn="1">
          <p15:clr>
            <a:srgbClr val="A4A3A4"/>
          </p15:clr>
        </p15:guide>
        <p15:guide id="535" orient="horz" pos="4430" userDrawn="1">
          <p15:clr>
            <a:srgbClr val="A4A3A4"/>
          </p15:clr>
        </p15:guide>
        <p15:guide id="536" orient="horz" pos="3147" userDrawn="1">
          <p15:clr>
            <a:srgbClr val="A4A3A4"/>
          </p15:clr>
        </p15:guide>
        <p15:guide id="537" orient="horz" pos="6467" userDrawn="1">
          <p15:clr>
            <a:srgbClr val="A4A3A4"/>
          </p15:clr>
        </p15:guide>
        <p15:guide id="538" orient="horz" pos="4589" userDrawn="1">
          <p15:clr>
            <a:srgbClr val="A4A3A4"/>
          </p15:clr>
        </p15:guide>
        <p15:guide id="539" orient="horz" pos="4442" userDrawn="1">
          <p15:clr>
            <a:srgbClr val="A4A3A4"/>
          </p15:clr>
        </p15:guide>
        <p15:guide id="540" orient="horz" pos="3153" userDrawn="1">
          <p15:clr>
            <a:srgbClr val="A4A3A4"/>
          </p15:clr>
        </p15:guide>
        <p15:guide id="541" orient="horz" pos="6477" userDrawn="1">
          <p15:clr>
            <a:srgbClr val="A4A3A4"/>
          </p15:clr>
        </p15:guide>
        <p15:guide id="542" orient="horz" pos="4597" userDrawn="1">
          <p15:clr>
            <a:srgbClr val="A4A3A4"/>
          </p15:clr>
        </p15:guide>
        <p15:guide id="543" orient="horz" pos="4147" userDrawn="1">
          <p15:clr>
            <a:srgbClr val="A4A3A4"/>
          </p15:clr>
        </p15:guide>
        <p15:guide id="544" orient="horz" pos="6049" userDrawn="1">
          <p15:clr>
            <a:srgbClr val="A4A3A4"/>
          </p15:clr>
        </p15:guide>
        <p15:guide id="545" orient="horz" pos="4157" userDrawn="1">
          <p15:clr>
            <a:srgbClr val="A4A3A4"/>
          </p15:clr>
        </p15:guide>
        <p15:guide id="546" orient="horz" pos="2949" userDrawn="1">
          <p15:clr>
            <a:srgbClr val="A4A3A4"/>
          </p15:clr>
        </p15:guide>
        <p15:guide id="548" orient="horz" pos="4163" userDrawn="1">
          <p15:clr>
            <a:srgbClr val="A4A3A4"/>
          </p15:clr>
        </p15:guide>
        <p15:guide id="549" orient="horz" pos="2954" userDrawn="1">
          <p15:clr>
            <a:srgbClr val="A4A3A4"/>
          </p15:clr>
        </p15:guide>
        <p15:guide id="550" orient="horz" pos="6072" userDrawn="1">
          <p15:clr>
            <a:srgbClr val="A4A3A4"/>
          </p15:clr>
        </p15:guide>
        <p15:guide id="551" orient="horz" pos="4309" userDrawn="1">
          <p15:clr>
            <a:srgbClr val="A4A3A4"/>
          </p15:clr>
        </p15:guide>
        <p15:guide id="552" orient="horz" pos="4438" userDrawn="1">
          <p15:clr>
            <a:srgbClr val="A4A3A4"/>
          </p15:clr>
        </p15:guide>
        <p15:guide id="553" orient="horz" pos="6473" userDrawn="1">
          <p15:clr>
            <a:srgbClr val="A4A3A4"/>
          </p15:clr>
        </p15:guide>
        <p15:guide id="554" orient="horz" pos="4595" userDrawn="1">
          <p15:clr>
            <a:srgbClr val="A4A3A4"/>
          </p15:clr>
        </p15:guide>
        <p15:guide id="555" orient="horz" pos="4448" userDrawn="1">
          <p15:clr>
            <a:srgbClr val="A4A3A4"/>
          </p15:clr>
        </p15:guide>
        <p15:guide id="556" orient="horz" pos="3158" userDrawn="1">
          <p15:clr>
            <a:srgbClr val="A4A3A4"/>
          </p15:clr>
        </p15:guide>
        <p15:guide id="557" orient="horz" pos="6486" userDrawn="1">
          <p15:clr>
            <a:srgbClr val="A4A3A4"/>
          </p15:clr>
        </p15:guide>
        <p15:guide id="558" orient="horz" pos="4602" userDrawn="1">
          <p15:clr>
            <a:srgbClr val="A4A3A4"/>
          </p15:clr>
        </p15:guide>
        <p15:guide id="559" orient="horz" pos="4153" userDrawn="1">
          <p15:clr>
            <a:srgbClr val="A4A3A4"/>
          </p15:clr>
        </p15:guide>
        <p15:guide id="560" orient="horz" pos="6057" userDrawn="1">
          <p15:clr>
            <a:srgbClr val="A4A3A4"/>
          </p15:clr>
        </p15:guide>
        <p15:guide id="561" orient="horz" pos="4302" userDrawn="1">
          <p15:clr>
            <a:srgbClr val="A4A3A4"/>
          </p15:clr>
        </p15:guide>
        <p15:guide id="562" orient="horz" pos="6070" userDrawn="1">
          <p15:clr>
            <a:srgbClr val="A4A3A4"/>
          </p15:clr>
        </p15:guide>
        <p15:guide id="563" orient="horz" pos="4170" userDrawn="1">
          <p15:clr>
            <a:srgbClr val="A4A3A4"/>
          </p15:clr>
        </p15:guide>
        <p15:guide id="564" orient="horz" pos="2960" userDrawn="1">
          <p15:clr>
            <a:srgbClr val="A4A3A4"/>
          </p15:clr>
        </p15:guide>
        <p15:guide id="565" orient="horz" pos="6084" userDrawn="1">
          <p15:clr>
            <a:srgbClr val="A4A3A4"/>
          </p15:clr>
        </p15:guide>
        <p15:guide id="566" orient="horz" pos="4317" userDrawn="1">
          <p15:clr>
            <a:srgbClr val="A4A3A4"/>
          </p15:clr>
        </p15:guide>
        <p15:guide id="567" orient="horz" pos="3880" userDrawn="1">
          <p15:clr>
            <a:srgbClr val="A4A3A4"/>
          </p15:clr>
        </p15:guide>
        <p15:guide id="568" orient="horz" pos="2755" userDrawn="1">
          <p15:clr>
            <a:srgbClr val="A4A3A4"/>
          </p15:clr>
        </p15:guide>
        <p15:guide id="569" orient="horz" pos="5660" userDrawn="1">
          <p15:clr>
            <a:srgbClr val="A4A3A4"/>
          </p15:clr>
        </p15:guide>
        <p15:guide id="570" orient="horz" pos="4018" userDrawn="1">
          <p15:clr>
            <a:srgbClr val="A4A3A4"/>
          </p15:clr>
        </p15:guide>
        <p15:guide id="572" orient="horz" pos="2760" userDrawn="1">
          <p15:clr>
            <a:srgbClr val="A4A3A4"/>
          </p15:clr>
        </p15:guide>
        <p15:guide id="573" orient="horz" pos="3896" userDrawn="1">
          <p15:clr>
            <a:srgbClr val="A4A3A4"/>
          </p15:clr>
        </p15:guide>
        <p15:guide id="574" orient="horz" pos="2769" userDrawn="1">
          <p15:clr>
            <a:srgbClr val="A4A3A4"/>
          </p15:clr>
        </p15:guide>
        <p15:guide id="575" orient="horz" pos="5683" userDrawn="1">
          <p15:clr>
            <a:srgbClr val="A4A3A4"/>
          </p15:clr>
        </p15:guide>
        <p15:guide id="576" orient="horz" pos="4301" userDrawn="1">
          <p15:clr>
            <a:srgbClr val="A4A3A4"/>
          </p15:clr>
        </p15:guide>
        <p15:guide id="577" orient="horz" pos="6068" userDrawn="1">
          <p15:clr>
            <a:srgbClr val="A4A3A4"/>
          </p15:clr>
        </p15:guide>
        <p15:guide id="578" orient="horz" pos="4308" userDrawn="1">
          <p15:clr>
            <a:srgbClr val="A4A3A4"/>
          </p15:clr>
        </p15:guide>
        <p15:guide id="579" orient="horz" pos="3886" userDrawn="1">
          <p15:clr>
            <a:srgbClr val="A4A3A4"/>
          </p15:clr>
        </p15:guide>
        <p15:guide id="580" orient="horz" pos="2757" userDrawn="1">
          <p15:clr>
            <a:srgbClr val="A4A3A4"/>
          </p15:clr>
        </p15:guide>
        <p15:guide id="581" orient="horz" pos="5670" userDrawn="1">
          <p15:clr>
            <a:srgbClr val="A4A3A4"/>
          </p15:clr>
        </p15:guide>
        <p15:guide id="582" orient="horz" pos="3895" userDrawn="1">
          <p15:clr>
            <a:srgbClr val="A4A3A4"/>
          </p15:clr>
        </p15:guide>
        <p15:guide id="583" orient="horz" pos="2764" userDrawn="1">
          <p15:clr>
            <a:srgbClr val="A4A3A4"/>
          </p15:clr>
        </p15:guide>
        <p15:guide id="584" orient="horz" pos="3902" userDrawn="1">
          <p15:clr>
            <a:srgbClr val="A4A3A4"/>
          </p15:clr>
        </p15:guide>
        <p15:guide id="585" orient="horz" pos="2770" userDrawn="1">
          <p15:clr>
            <a:srgbClr val="A4A3A4"/>
          </p15:clr>
        </p15:guide>
        <p15:guide id="586" orient="horz" pos="5690" userDrawn="1">
          <p15:clr>
            <a:srgbClr val="A4A3A4"/>
          </p15:clr>
        </p15:guide>
        <p15:guide id="587" orient="horz" pos="4038" userDrawn="1">
          <p15:clr>
            <a:srgbClr val="A4A3A4"/>
          </p15:clr>
        </p15:guide>
        <p15:guide id="588" orient="horz" pos="4408" userDrawn="1">
          <p15:clr>
            <a:srgbClr val="A4A3A4"/>
          </p15:clr>
        </p15:guide>
        <p15:guide id="589" orient="horz" pos="3131" userDrawn="1">
          <p15:clr>
            <a:srgbClr val="A4A3A4"/>
          </p15:clr>
        </p15:guide>
        <p15:guide id="590" orient="horz" pos="6431" userDrawn="1">
          <p15:clr>
            <a:srgbClr val="A4A3A4"/>
          </p15:clr>
        </p15:guide>
        <p15:guide id="591" orient="horz" pos="4564" userDrawn="1">
          <p15:clr>
            <a:srgbClr val="A4A3A4"/>
          </p15:clr>
        </p15:guide>
        <p15:guide id="592" orient="horz" pos="4415" userDrawn="1">
          <p15:clr>
            <a:srgbClr val="A4A3A4"/>
          </p15:clr>
        </p15:guide>
        <p15:guide id="593" orient="horz" pos="6442" userDrawn="1">
          <p15:clr>
            <a:srgbClr val="A4A3A4"/>
          </p15:clr>
        </p15:guide>
        <p15:guide id="594" orient="horz" pos="4123" userDrawn="1">
          <p15:clr>
            <a:srgbClr val="A4A3A4"/>
          </p15:clr>
        </p15:guide>
        <p15:guide id="595" orient="horz" pos="6016" userDrawn="1">
          <p15:clr>
            <a:srgbClr val="A4A3A4"/>
          </p15:clr>
        </p15:guide>
        <p15:guide id="596" orient="horz" pos="4272" userDrawn="1">
          <p15:clr>
            <a:srgbClr val="A4A3A4"/>
          </p15:clr>
        </p15:guide>
        <p15:guide id="598" orient="horz" pos="6030" userDrawn="1">
          <p15:clr>
            <a:srgbClr val="A4A3A4"/>
          </p15:clr>
        </p15:guide>
        <p15:guide id="599" orient="horz" pos="4141" userDrawn="1">
          <p15:clr>
            <a:srgbClr val="A4A3A4"/>
          </p15:clr>
        </p15:guide>
        <p15:guide id="600" orient="horz" pos="4414" userDrawn="1">
          <p15:clr>
            <a:srgbClr val="A4A3A4"/>
          </p15:clr>
        </p15:guide>
        <p15:guide id="601" orient="horz" pos="6439" userDrawn="1">
          <p15:clr>
            <a:srgbClr val="A4A3A4"/>
          </p15:clr>
        </p15:guide>
        <p15:guide id="602" orient="horz" pos="4422" userDrawn="1">
          <p15:clr>
            <a:srgbClr val="A4A3A4"/>
          </p15:clr>
        </p15:guide>
        <p15:guide id="603" orient="horz" pos="6451" userDrawn="1">
          <p15:clr>
            <a:srgbClr val="A4A3A4"/>
          </p15:clr>
        </p15:guide>
        <p15:guide id="604" orient="horz" pos="4576" userDrawn="1">
          <p15:clr>
            <a:srgbClr val="A4A3A4"/>
          </p15:clr>
        </p15:guide>
        <p15:guide id="605" orient="horz" pos="4130" userDrawn="1">
          <p15:clr>
            <a:srgbClr val="A4A3A4"/>
          </p15:clr>
        </p15:guide>
        <p15:guide id="606" orient="horz" pos="6026" userDrawn="1">
          <p15:clr>
            <a:srgbClr val="A4A3A4"/>
          </p15:clr>
        </p15:guide>
        <p15:guide id="607" orient="horz" pos="6038" userDrawn="1">
          <p15:clr>
            <a:srgbClr val="A4A3A4"/>
          </p15:clr>
        </p15:guide>
        <p15:guide id="608" orient="horz" pos="4293" userDrawn="1">
          <p15:clr>
            <a:srgbClr val="A4A3A4"/>
          </p15:clr>
        </p15:guide>
        <p15:guide id="609" orient="horz" pos="2927" userDrawn="1">
          <p15:clr>
            <a:srgbClr val="A4A3A4"/>
          </p15:clr>
        </p15:guide>
        <p15:guide id="610" orient="horz" pos="6017" userDrawn="1">
          <p15:clr>
            <a:srgbClr val="A4A3A4"/>
          </p15:clr>
        </p15:guide>
        <p15:guide id="611" orient="horz" pos="2740" userDrawn="1">
          <p15:clr>
            <a:srgbClr val="A4A3A4"/>
          </p15:clr>
        </p15:guide>
        <p15:guide id="612" orient="horz" pos="5629" userDrawn="1">
          <p15:clr>
            <a:srgbClr val="A4A3A4"/>
          </p15:clr>
        </p15:guide>
        <p15:guide id="613" orient="horz" pos="3996" userDrawn="1">
          <p15:clr>
            <a:srgbClr val="A4A3A4"/>
          </p15:clr>
        </p15:guide>
        <p15:guide id="614" orient="horz" pos="2745" userDrawn="1">
          <p15:clr>
            <a:srgbClr val="A4A3A4"/>
          </p15:clr>
        </p15:guide>
        <p15:guide id="615" orient="horz" pos="3873" userDrawn="1">
          <p15:clr>
            <a:srgbClr val="A4A3A4"/>
          </p15:clr>
        </p15:guide>
        <p15:guide id="616" orient="horz" pos="5652" userDrawn="1">
          <p15:clr>
            <a:srgbClr val="A4A3A4"/>
          </p15:clr>
        </p15:guide>
        <p15:guide id="617" orient="horz" pos="6027" userDrawn="1">
          <p15:clr>
            <a:srgbClr val="A4A3A4"/>
          </p15:clr>
        </p15:guide>
        <p15:guide id="618" orient="horz" pos="6037" userDrawn="1">
          <p15:clr>
            <a:srgbClr val="A4A3A4"/>
          </p15:clr>
        </p15:guide>
        <p15:guide id="619" orient="horz" pos="3866" userDrawn="1">
          <p15:clr>
            <a:srgbClr val="A4A3A4"/>
          </p15:clr>
        </p15:guide>
        <p15:guide id="620" orient="horz" pos="5640" userDrawn="1">
          <p15:clr>
            <a:srgbClr val="A4A3A4"/>
          </p15:clr>
        </p15:guide>
        <p15:guide id="622" orient="horz" pos="5650" userDrawn="1">
          <p15:clr>
            <a:srgbClr val="A4A3A4"/>
          </p15:clr>
        </p15:guide>
        <p15:guide id="623" orient="horz" pos="4429" userDrawn="1">
          <p15:clr>
            <a:srgbClr val="A4A3A4"/>
          </p15:clr>
        </p15:guide>
        <p15:guide id="624" orient="horz" pos="3148" userDrawn="1">
          <p15:clr>
            <a:srgbClr val="A4A3A4"/>
          </p15:clr>
        </p15:guide>
        <p15:guide id="625" orient="horz" pos="2941" userDrawn="1">
          <p15:clr>
            <a:srgbClr val="A4A3A4"/>
          </p15:clr>
        </p15:guide>
        <p15:guide id="627" orient="horz" pos="6472" userDrawn="1">
          <p15:clr>
            <a:srgbClr val="A4A3A4"/>
          </p15:clr>
        </p15:guide>
        <p15:guide id="629" orient="horz" pos="4171" userDrawn="1">
          <p15:clr>
            <a:srgbClr val="A4A3A4"/>
          </p15:clr>
        </p15:guide>
        <p15:guide id="630" orient="horz" pos="6061" userDrawn="1">
          <p15:clr>
            <a:srgbClr val="A4A3A4"/>
          </p15:clr>
        </p15:guide>
        <p15:guide id="631" orient="horz" pos="4300" userDrawn="1">
          <p15:clr>
            <a:srgbClr val="A4A3A4"/>
          </p15:clr>
        </p15:guide>
        <p15:guide id="632" orient="horz" pos="2765" userDrawn="1">
          <p15:clr>
            <a:srgbClr val="A4A3A4"/>
          </p15:clr>
        </p15:guide>
        <p15:guide id="633" orient="horz" pos="6432" userDrawn="1">
          <p15:clr>
            <a:srgbClr val="A4A3A4"/>
          </p15:clr>
        </p15:guide>
        <p15:guide id="637" orient="horz" pos="6453" userDrawn="1">
          <p15:clr>
            <a:srgbClr val="A4A3A4"/>
          </p15:clr>
        </p15:guide>
        <p15:guide id="638" orient="horz" pos="2738" userDrawn="1">
          <p15:clr>
            <a:srgbClr val="A4A3A4"/>
          </p15:clr>
        </p15:guide>
        <p15:guide id="639" orient="horz" pos="4015" userDrawn="1">
          <p15:clr>
            <a:srgbClr val="A4A3A4"/>
          </p15:clr>
        </p15:guide>
        <p15:guide id="640" pos="2294" userDrawn="1">
          <p15:clr>
            <a:srgbClr val="A4A3A4"/>
          </p15:clr>
        </p15:guide>
        <p15:guide id="641" pos="3118" userDrawn="1">
          <p15:clr>
            <a:srgbClr val="A4A3A4"/>
          </p15:clr>
        </p15:guide>
        <p15:guide id="642" pos="1572" userDrawn="1">
          <p15:clr>
            <a:srgbClr val="A4A3A4"/>
          </p15:clr>
        </p15:guide>
        <p15:guide id="643" pos="2138" userDrawn="1">
          <p15:clr>
            <a:srgbClr val="A4A3A4"/>
          </p15:clr>
        </p15:guide>
        <p15:guide id="644" pos="2299" userDrawn="1">
          <p15:clr>
            <a:srgbClr val="A4A3A4"/>
          </p15:clr>
        </p15:guide>
        <p15:guide id="645" pos="3128" userDrawn="1">
          <p15:clr>
            <a:srgbClr val="A4A3A4"/>
          </p15:clr>
        </p15:guide>
        <p15:guide id="646" pos="1576" userDrawn="1">
          <p15:clr>
            <a:srgbClr val="A4A3A4"/>
          </p15:clr>
        </p15:guide>
        <p15:guide id="647" pos="2143" userDrawn="1">
          <p15:clr>
            <a:srgbClr val="A4A3A4"/>
          </p15:clr>
        </p15:guide>
        <p15:guide id="648" pos="2360" userDrawn="1">
          <p15:clr>
            <a:srgbClr val="A4A3A4"/>
          </p15:clr>
        </p15:guide>
        <p15:guide id="649" pos="3212" userDrawn="1">
          <p15:clr>
            <a:srgbClr val="A4A3A4"/>
          </p15:clr>
        </p15:guide>
        <p15:guide id="650" pos="1620" userDrawn="1">
          <p15:clr>
            <a:srgbClr val="A4A3A4"/>
          </p15:clr>
        </p15:guide>
        <p15:guide id="651" pos="2201" userDrawn="1">
          <p15:clr>
            <a:srgbClr val="A4A3A4"/>
          </p15:clr>
        </p15:guide>
        <p15:guide id="652" pos="2368" userDrawn="1">
          <p15:clr>
            <a:srgbClr val="A4A3A4"/>
          </p15:clr>
        </p15:guide>
        <p15:guide id="653" pos="3224" userDrawn="1">
          <p15:clr>
            <a:srgbClr val="A4A3A4"/>
          </p15:clr>
        </p15:guide>
        <p15:guide id="654" pos="1624" userDrawn="1">
          <p15:clr>
            <a:srgbClr val="A4A3A4"/>
          </p15:clr>
        </p15:guide>
        <p15:guide id="655" pos="2207" userDrawn="1">
          <p15:clr>
            <a:srgbClr val="A4A3A4"/>
          </p15:clr>
        </p15:guide>
        <p15:guide id="656" pos="2376" userDrawn="1">
          <p15:clr>
            <a:srgbClr val="A4A3A4"/>
          </p15:clr>
        </p15:guide>
        <p15:guide id="657" pos="3231" userDrawn="1">
          <p15:clr>
            <a:srgbClr val="A4A3A4"/>
          </p15:clr>
        </p15:guide>
        <p15:guide id="658" pos="1628" userDrawn="1">
          <p15:clr>
            <a:srgbClr val="A4A3A4"/>
          </p15:clr>
        </p15:guide>
        <p15:guide id="659" pos="2213" userDrawn="1">
          <p15:clr>
            <a:srgbClr val="A4A3A4"/>
          </p15:clr>
        </p15:guide>
        <p15:guide id="660" pos="2142" userDrawn="1">
          <p15:clr>
            <a:srgbClr val="A4A3A4"/>
          </p15:clr>
        </p15:guide>
        <p15:guide id="661" pos="2305" userDrawn="1">
          <p15:clr>
            <a:srgbClr val="A4A3A4"/>
          </p15:clr>
        </p15:guide>
        <p15:guide id="662" pos="1579" userDrawn="1">
          <p15:clr>
            <a:srgbClr val="A4A3A4"/>
          </p15:clr>
        </p15:guide>
        <p15:guide id="663" pos="2149" userDrawn="1">
          <p15:clr>
            <a:srgbClr val="A4A3A4"/>
          </p15:clr>
        </p15:guide>
        <p15:guide id="664" pos="1625" userDrawn="1">
          <p15:clr>
            <a:srgbClr val="A4A3A4"/>
          </p15:clr>
        </p15:guide>
        <p15:guide id="665" pos="2212" userDrawn="1">
          <p15:clr>
            <a:srgbClr val="A4A3A4"/>
          </p15:clr>
        </p15:guide>
        <p15:guide id="666" pos="2382" userDrawn="1">
          <p15:clr>
            <a:srgbClr val="A4A3A4"/>
          </p15:clr>
        </p15:guide>
        <p15:guide id="667" pos="3238" userDrawn="1">
          <p15:clr>
            <a:srgbClr val="A4A3A4"/>
          </p15:clr>
        </p15:guide>
        <p15:guide id="668" pos="1632" userDrawn="1">
          <p15:clr>
            <a:srgbClr val="A4A3A4"/>
          </p15:clr>
        </p15:guide>
        <p15:guide id="669" pos="2220" userDrawn="1">
          <p15:clr>
            <a:srgbClr val="A4A3A4"/>
          </p15:clr>
        </p15:guide>
        <p15:guide id="670" pos="2362" userDrawn="1">
          <p15:clr>
            <a:srgbClr val="A4A3A4"/>
          </p15:clr>
        </p15:guide>
        <p15:guide id="671" pos="1619" userDrawn="1">
          <p15:clr>
            <a:srgbClr val="A4A3A4"/>
          </p15:clr>
        </p15:guide>
        <p15:guide id="672" pos="3310" userDrawn="1">
          <p15:clr>
            <a:srgbClr val="A4A3A4"/>
          </p15:clr>
        </p15:guide>
        <p15:guide id="673" pos="1669" userDrawn="1">
          <p15:clr>
            <a:srgbClr val="A4A3A4"/>
          </p15:clr>
        </p15:guide>
        <p15:guide id="674" pos="2269" userDrawn="1">
          <p15:clr>
            <a:srgbClr val="A4A3A4"/>
          </p15:clr>
        </p15:guide>
        <p15:guide id="675" pos="3319" userDrawn="1">
          <p15:clr>
            <a:srgbClr val="A4A3A4"/>
          </p15:clr>
        </p15:guide>
        <p15:guide id="676" pos="2277" userDrawn="1">
          <p15:clr>
            <a:srgbClr val="A4A3A4"/>
          </p15:clr>
        </p15:guide>
        <p15:guide id="677" pos="2275" userDrawn="1">
          <p15:clr>
            <a:srgbClr val="A4A3A4"/>
          </p15:clr>
        </p15:guide>
        <p15:guide id="678" pos="2447" userDrawn="1">
          <p15:clr>
            <a:srgbClr val="A4A3A4"/>
          </p15:clr>
        </p15:guide>
        <p15:guide id="679" pos="3330" userDrawn="1">
          <p15:clr>
            <a:srgbClr val="A4A3A4"/>
          </p15:clr>
        </p15:guide>
        <p15:guide id="680" pos="1678" userDrawn="1">
          <p15:clr>
            <a:srgbClr val="A4A3A4"/>
          </p15:clr>
        </p15:guide>
        <p15:guide id="681" pos="2282" userDrawn="1">
          <p15:clr>
            <a:srgbClr val="A4A3A4"/>
          </p15:clr>
        </p15:guide>
        <p15:guide id="682" pos="2369" userDrawn="1">
          <p15:clr>
            <a:srgbClr val="A4A3A4"/>
          </p15:clr>
        </p15:guide>
        <p15:guide id="683" pos="3232" userDrawn="1">
          <p15:clr>
            <a:srgbClr val="A4A3A4"/>
          </p15:clr>
        </p15:guide>
        <p15:guide id="684" pos="2281" userDrawn="1">
          <p15:clr>
            <a:srgbClr val="A4A3A4"/>
          </p15:clr>
        </p15:guide>
        <p15:guide id="685" pos="2454" userDrawn="1">
          <p15:clr>
            <a:srgbClr val="A4A3A4"/>
          </p15:clr>
        </p15:guide>
        <p15:guide id="686" pos="3337" userDrawn="1">
          <p15:clr>
            <a:srgbClr val="A4A3A4"/>
          </p15:clr>
        </p15:guide>
        <p15:guide id="687" pos="1682" userDrawn="1">
          <p15:clr>
            <a:srgbClr val="A4A3A4"/>
          </p15:clr>
        </p15:guide>
        <p15:guide id="688" pos="2288" userDrawn="1">
          <p15:clr>
            <a:srgbClr val="A4A3A4"/>
          </p15:clr>
        </p15:guide>
        <p15:guide id="689" pos="3042" userDrawn="1">
          <p15:clr>
            <a:srgbClr val="A4A3A4"/>
          </p15:clr>
        </p15:guide>
        <p15:guide id="690" pos="4136" userDrawn="1">
          <p15:clr>
            <a:srgbClr val="A4A3A4"/>
          </p15:clr>
        </p15:guide>
        <p15:guide id="691" pos="2085" userDrawn="1">
          <p15:clr>
            <a:srgbClr val="A4A3A4"/>
          </p15:clr>
        </p15:guide>
        <p15:guide id="692" pos="2834" userDrawn="1">
          <p15:clr>
            <a:srgbClr val="A4A3A4"/>
          </p15:clr>
        </p15:guide>
        <p15:guide id="693" pos="3048" userDrawn="1">
          <p15:clr>
            <a:srgbClr val="A4A3A4"/>
          </p15:clr>
        </p15:guide>
        <p15:guide id="694" pos="4148" userDrawn="1">
          <p15:clr>
            <a:srgbClr val="A4A3A4"/>
          </p15:clr>
        </p15:guide>
        <p15:guide id="695" pos="2092" userDrawn="1">
          <p15:clr>
            <a:srgbClr val="A4A3A4"/>
          </p15:clr>
        </p15:guide>
        <p15:guide id="696" pos="2840" userDrawn="1">
          <p15:clr>
            <a:srgbClr val="A4A3A4"/>
          </p15:clr>
        </p15:guide>
        <p15:guide id="697" pos="1729" userDrawn="1">
          <p15:clr>
            <a:srgbClr val="A4A3A4"/>
          </p15:clr>
        </p15:guide>
        <p15:guide id="698" pos="1186" userDrawn="1">
          <p15:clr>
            <a:srgbClr val="A4A3A4"/>
          </p15:clr>
        </p15:guide>
        <p15:guide id="699" pos="1612" userDrawn="1">
          <p15:clr>
            <a:srgbClr val="A4A3A4"/>
          </p15:clr>
        </p15:guide>
        <p15:guide id="700" pos="1733" userDrawn="1">
          <p15:clr>
            <a:srgbClr val="A4A3A4"/>
          </p15:clr>
        </p15:guide>
        <p15:guide id="701" pos="2358" userDrawn="1">
          <p15:clr>
            <a:srgbClr val="A4A3A4"/>
          </p15:clr>
        </p15:guide>
        <p15:guide id="702" pos="1189" userDrawn="1">
          <p15:clr>
            <a:srgbClr val="A4A3A4"/>
          </p15:clr>
        </p15:guide>
        <p15:guide id="703" pos="1615" userDrawn="1">
          <p15:clr>
            <a:srgbClr val="A4A3A4"/>
          </p15:clr>
        </p15:guide>
        <p15:guide id="704" pos="2423" userDrawn="1">
          <p15:clr>
            <a:srgbClr val="A4A3A4"/>
          </p15:clr>
        </p15:guide>
        <p15:guide id="705" pos="1222" userDrawn="1">
          <p15:clr>
            <a:srgbClr val="A4A3A4"/>
          </p15:clr>
        </p15:guide>
        <p15:guide id="706" pos="1662" userDrawn="1">
          <p15:clr>
            <a:srgbClr val="A4A3A4"/>
          </p15:clr>
        </p15:guide>
        <p15:guide id="707" pos="1785" userDrawn="1">
          <p15:clr>
            <a:srgbClr val="A4A3A4"/>
          </p15:clr>
        </p15:guide>
        <p15:guide id="708" pos="2430" userDrawn="1">
          <p15:clr>
            <a:srgbClr val="A4A3A4"/>
          </p15:clr>
        </p15:guide>
        <p15:guide id="709" pos="1224" userDrawn="1">
          <p15:clr>
            <a:srgbClr val="A4A3A4"/>
          </p15:clr>
        </p15:guide>
        <p15:guide id="710" pos="1665" userDrawn="1">
          <p15:clr>
            <a:srgbClr val="A4A3A4"/>
          </p15:clr>
        </p15:guide>
        <p15:guide id="711" pos="1792" userDrawn="1">
          <p15:clr>
            <a:srgbClr val="A4A3A4"/>
          </p15:clr>
        </p15:guide>
        <p15:guide id="713" pos="1228" userDrawn="1">
          <p15:clr>
            <a:srgbClr val="A4A3A4"/>
          </p15:clr>
        </p15:guide>
        <p15:guide id="714" pos="1740" userDrawn="1">
          <p15:clr>
            <a:srgbClr val="A4A3A4"/>
          </p15:clr>
        </p15:guide>
        <p15:guide id="715" pos="1191" userDrawn="1">
          <p15:clr>
            <a:srgbClr val="A4A3A4"/>
          </p15:clr>
        </p15:guide>
        <p15:guide id="716" pos="1225" userDrawn="1">
          <p15:clr>
            <a:srgbClr val="A4A3A4"/>
          </p15:clr>
        </p15:guide>
        <p15:guide id="717" pos="1670" userDrawn="1">
          <p15:clr>
            <a:srgbClr val="A4A3A4"/>
          </p15:clr>
        </p15:guide>
        <p15:guide id="718" pos="1797" userDrawn="1">
          <p15:clr>
            <a:srgbClr val="A4A3A4"/>
          </p15:clr>
        </p15:guide>
        <p15:guide id="719" pos="1231" userDrawn="1">
          <p15:clr>
            <a:srgbClr val="A4A3A4"/>
          </p15:clr>
        </p15:guide>
        <p15:guide id="720" pos="1674" userDrawn="1">
          <p15:clr>
            <a:srgbClr val="A4A3A4"/>
          </p15:clr>
        </p15:guide>
        <p15:guide id="721" pos="1781" userDrawn="1">
          <p15:clr>
            <a:srgbClr val="A4A3A4"/>
          </p15:clr>
        </p15:guide>
        <p15:guide id="722" pos="1221" userDrawn="1">
          <p15:clr>
            <a:srgbClr val="A4A3A4"/>
          </p15:clr>
        </p15:guide>
        <p15:guide id="723" pos="2496" userDrawn="1">
          <p15:clr>
            <a:srgbClr val="A4A3A4"/>
          </p15:clr>
        </p15:guide>
        <p15:guide id="724" pos="1257" userDrawn="1">
          <p15:clr>
            <a:srgbClr val="A4A3A4"/>
          </p15:clr>
        </p15:guide>
        <p15:guide id="725" pos="1710" userDrawn="1">
          <p15:clr>
            <a:srgbClr val="A4A3A4"/>
          </p15:clr>
        </p15:guide>
        <p15:guide id="726" pos="2504" userDrawn="1">
          <p15:clr>
            <a:srgbClr val="A4A3A4"/>
          </p15:clr>
        </p15:guide>
        <p15:guide id="727" pos="1715" userDrawn="1">
          <p15:clr>
            <a:srgbClr val="A4A3A4"/>
          </p15:clr>
        </p15:guide>
        <p15:guide id="728" pos="1846" userDrawn="1">
          <p15:clr>
            <a:srgbClr val="A4A3A4"/>
          </p15:clr>
        </p15:guide>
        <p15:guide id="729" pos="1265" userDrawn="1">
          <p15:clr>
            <a:srgbClr val="A4A3A4"/>
          </p15:clr>
        </p15:guide>
        <p15:guide id="730" pos="1787" userDrawn="1">
          <p15:clr>
            <a:srgbClr val="A4A3A4"/>
          </p15:clr>
        </p15:guide>
        <p15:guide id="731" pos="2437" userDrawn="1">
          <p15:clr>
            <a:srgbClr val="A4A3A4"/>
          </p15:clr>
        </p15:guide>
        <p15:guide id="732" pos="1851" userDrawn="1">
          <p15:clr>
            <a:srgbClr val="A4A3A4"/>
          </p15:clr>
        </p15:guide>
        <p15:guide id="733" pos="2516" userDrawn="1">
          <p15:clr>
            <a:srgbClr val="A4A3A4"/>
          </p15:clr>
        </p15:guide>
        <p15:guide id="734" pos="1268" userDrawn="1">
          <p15:clr>
            <a:srgbClr val="A4A3A4"/>
          </p15:clr>
        </p15:guide>
        <p15:guide id="735" pos="1725" userDrawn="1">
          <p15:clr>
            <a:srgbClr val="A4A3A4"/>
          </p15:clr>
        </p15:guide>
        <p15:guide id="736" orient="horz" pos="3337" userDrawn="1">
          <p15:clr>
            <a:srgbClr val="A4A3A4"/>
          </p15:clr>
        </p15:guide>
        <p15:guide id="737" orient="horz" pos="2369" userDrawn="1">
          <p15:clr>
            <a:srgbClr val="A4A3A4"/>
          </p15:clr>
        </p15:guide>
        <p15:guide id="738" orient="horz" pos="4869" userDrawn="1">
          <p15:clr>
            <a:srgbClr val="A4A3A4"/>
          </p15:clr>
        </p15:guide>
        <p15:guide id="739" orient="horz" pos="3457" userDrawn="1">
          <p15:clr>
            <a:srgbClr val="A4A3A4"/>
          </p15:clr>
        </p15:guide>
        <p15:guide id="740" orient="horz" pos="3345" userDrawn="1">
          <p15:clr>
            <a:srgbClr val="A4A3A4"/>
          </p15:clr>
        </p15:guide>
        <p15:guide id="741" orient="horz" pos="4878" userDrawn="1">
          <p15:clr>
            <a:srgbClr val="A4A3A4"/>
          </p15:clr>
        </p15:guide>
        <p15:guide id="742" orient="horz" pos="3462" userDrawn="1">
          <p15:clr>
            <a:srgbClr val="A4A3A4"/>
          </p15:clr>
        </p15:guide>
        <p15:guide id="743" pos="2311" userDrawn="1">
          <p15:clr>
            <a:srgbClr val="A4A3A4"/>
          </p15:clr>
        </p15:guide>
        <p15:guide id="744" pos="1585" userDrawn="1">
          <p15:clr>
            <a:srgbClr val="A4A3A4"/>
          </p15:clr>
        </p15:guide>
        <p15:guide id="745" pos="2155" userDrawn="1">
          <p15:clr>
            <a:srgbClr val="A4A3A4"/>
          </p15:clr>
        </p15:guide>
        <p15:guide id="746" pos="2316" userDrawn="1">
          <p15:clr>
            <a:srgbClr val="A4A3A4"/>
          </p15:clr>
        </p15:guide>
        <p15:guide id="747" pos="3152" userDrawn="1">
          <p15:clr>
            <a:srgbClr val="A4A3A4"/>
          </p15:clr>
        </p15:guide>
        <p15:guide id="748" pos="1589" userDrawn="1">
          <p15:clr>
            <a:srgbClr val="A4A3A4"/>
          </p15:clr>
        </p15:guide>
        <p15:guide id="749"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38F"/>
    <a:srgbClr val="013A89"/>
    <a:srgbClr val="E0F2F1"/>
    <a:srgbClr val="70ADF0"/>
    <a:srgbClr val="1565C0"/>
    <a:srgbClr val="F9A825"/>
    <a:srgbClr val="B2D6F4"/>
    <a:srgbClr val="9DCBF1"/>
    <a:srgbClr val="83BDED"/>
    <a:srgbClr val="D0E6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15" autoAdjust="0"/>
    <p:restoredTop sz="95274" autoAdjust="0"/>
  </p:normalViewPr>
  <p:slideViewPr>
    <p:cSldViewPr>
      <p:cViewPr varScale="1">
        <p:scale>
          <a:sx n="87" d="100"/>
          <a:sy n="87" d="100"/>
        </p:scale>
        <p:origin x="403" y="48"/>
      </p:cViewPr>
      <p:guideLst>
        <p:guide orient="horz" pos="2160"/>
        <p:guide pos="3840"/>
      </p:guideLst>
    </p:cSldViewPr>
  </p:slideViewPr>
  <p:outlineViewPr>
    <p:cViewPr>
      <p:scale>
        <a:sx n="20" d="100"/>
        <a:sy n="20" d="100"/>
      </p:scale>
      <p:origin x="0" y="630"/>
    </p:cViewPr>
  </p:outlineViewPr>
  <p:notesTextViewPr>
    <p:cViewPr>
      <p:scale>
        <a:sx n="150" d="100"/>
        <a:sy n="150" d="100"/>
      </p:scale>
      <p:origin x="0" y="0"/>
    </p:cViewPr>
  </p:notesTextViewPr>
  <p:sorterViewPr>
    <p:cViewPr>
      <p:scale>
        <a:sx n="80" d="100"/>
        <a:sy n="80" d="100"/>
      </p:scale>
      <p:origin x="0" y="-108"/>
    </p:cViewPr>
  </p:sorterViewPr>
  <p:notesViewPr>
    <p:cSldViewPr>
      <p:cViewPr varScale="1">
        <p:scale>
          <a:sx n="57" d="100"/>
          <a:sy n="57" d="100"/>
        </p:scale>
        <p:origin x="3178" y="62"/>
      </p:cViewPr>
      <p:guideLst>
        <p:guide orient="horz" pos="3129"/>
        <p:guide pos="2366"/>
        <p:guide orient="horz" pos="2222"/>
        <p:guide pos="3217"/>
        <p:guide orient="horz" pos="4566"/>
        <p:guide orient="horz" pos="3241"/>
        <p:guide pos="1621"/>
        <p:guide pos="2203"/>
        <p:guide orient="horz" pos="3136"/>
        <p:guide orient="horz" pos="2227"/>
        <p:guide orient="horz" pos="4573"/>
        <p:guide orient="horz" pos="3246"/>
        <p:guide pos="2371"/>
        <p:guide pos="3227"/>
        <p:guide pos="1626"/>
        <p:guide pos="2209"/>
        <p:guide orient="horz" pos="2928"/>
        <p:guide orient="horz" pos="2078"/>
        <p:guide orient="horz" pos="4271"/>
        <p:guide orient="horz" pos="3032"/>
        <p:guide orient="horz" pos="2936"/>
        <p:guide orient="horz" pos="2082"/>
        <p:guide orient="horz" pos="4280"/>
        <p:guide orient="horz" pos="3038"/>
        <p:guide pos="2434"/>
        <p:guide pos="3313"/>
        <p:guide pos="1672"/>
        <p:guide pos="2272"/>
        <p:guide pos="2440"/>
        <p:guide pos="3324"/>
        <p:guide pos="1675"/>
        <p:guide pos="2279"/>
        <p:guide orient="horz" pos="2940"/>
        <p:guide orient="horz" pos="2088"/>
        <p:guide orient="horz" pos="4287"/>
        <p:guide orient="horz" pos="3044"/>
        <p:guide pos="2278"/>
        <p:guide pos="2449"/>
        <p:guide pos="3331"/>
        <p:guide pos="1679"/>
        <p:guide pos="2284"/>
        <p:guide orient="horz" pos="3134"/>
        <p:guide orient="horz" pos="4572"/>
        <p:guide orient="horz" pos="3244"/>
        <p:guide orient="horz" pos="3141"/>
        <p:guide orient="horz" pos="2230"/>
        <p:guide orient="horz" pos="4580"/>
        <p:guide orient="horz" pos="3250"/>
        <p:guide orient="horz" pos="2932"/>
        <p:guide orient="horz" pos="2080"/>
        <p:guide orient="horz" pos="4278"/>
        <p:guide orient="horz" pos="3037"/>
        <p:guide orient="horz" pos="4286"/>
        <p:guide orient="horz" pos="2943"/>
        <p:guide orient="horz" pos="2089"/>
        <p:guide orient="horz" pos="4295"/>
        <p:guide orient="horz" pos="3048"/>
        <p:guide pos="2208"/>
        <p:guide pos="2379"/>
        <p:guide pos="3234"/>
        <p:guide pos="1629"/>
        <p:guide pos="2215"/>
        <p:guide pos="1676"/>
        <p:guide pos="2283"/>
        <p:guide pos="2456"/>
        <p:guide pos="3340"/>
        <p:guide pos="1683"/>
        <p:guide pos="2289"/>
        <p:guide orient="horz" pos="2741"/>
        <p:guide orient="horz" pos="1944"/>
        <p:guide orient="horz" pos="3997"/>
        <p:guide orient="horz" pos="2837"/>
        <p:guide orient="horz" pos="2746"/>
        <p:guide orient="horz" pos="1949"/>
        <p:guide orient="horz" pos="4005"/>
        <p:guide orient="horz" pos="2844"/>
        <p:guide orient="horz" pos="2752"/>
        <p:guide orient="horz" pos="1954"/>
        <p:guide orient="horz" pos="4013"/>
        <p:guide orient="horz" pos="2849"/>
        <p:guide orient="horz" pos="4279"/>
        <p:guide orient="horz" pos="3036"/>
        <p:guide orient="horz" pos="4284"/>
        <p:guide orient="horz" pos="3042"/>
        <p:guide orient="horz" pos="2743"/>
        <p:guide orient="horz" pos="1945"/>
        <p:guide orient="horz" pos="4004"/>
        <p:guide orient="horz" pos="2750"/>
        <p:guide orient="horz" pos="1953"/>
        <p:guide orient="horz" pos="4012"/>
        <p:guide orient="horz" pos="2756"/>
        <p:guide orient="horz" pos="1955"/>
        <p:guide orient="horz" pos="4019"/>
        <p:guide orient="horz" pos="2851"/>
        <p:guide pos="2436"/>
        <p:guide pos="1671"/>
        <p:guide pos="3326"/>
        <p:guide pos="2512"/>
        <p:guide pos="3415"/>
        <p:guide pos="1719"/>
        <p:guide pos="2338"/>
        <p:guide pos="2518"/>
        <p:guide pos="3423"/>
        <p:guide pos="1727"/>
        <p:guide pos="2346"/>
        <p:guide pos="2345"/>
        <p:guide pos="2525"/>
        <p:guide pos="3434"/>
        <p:guide pos="1730"/>
        <p:guide pos="2352"/>
        <p:guide pos="2441"/>
        <p:guide pos="3332"/>
        <p:guide pos="1728"/>
        <p:guide pos="2351"/>
        <p:guide pos="2532"/>
        <p:guide pos="3441"/>
        <p:guide pos="1734"/>
        <p:guide pos="2359"/>
        <p:guide orient="horz" pos="3112"/>
        <p:guide orient="horz" pos="2211"/>
        <p:guide orient="horz" pos="4542"/>
        <p:guide orient="horz" pos="3223"/>
        <p:guide orient="horz" pos="3119"/>
        <p:guide orient="horz" pos="2213"/>
        <p:guide orient="horz" pos="4548"/>
        <p:guide orient="horz" pos="3229"/>
        <p:guide orient="horz" pos="2911"/>
        <p:guide orient="horz" pos="2066"/>
        <p:guide orient="horz" pos="4248"/>
        <p:guide orient="horz" pos="3017"/>
        <p:guide orient="horz" pos="2917"/>
        <p:guide orient="horz" pos="2073"/>
        <p:guide orient="horz" pos="4258"/>
        <p:guide orient="horz" pos="3022"/>
        <p:guide orient="horz" pos="2925"/>
        <p:guide orient="horz" pos="2074"/>
        <p:guide orient="horz" pos="4265"/>
        <p:guide orient="horz" pos="3027"/>
        <p:guide orient="horz" pos="3117"/>
        <p:guide orient="horz" pos="4546"/>
        <p:guide orient="horz" pos="3122"/>
        <p:guide orient="horz" pos="2217"/>
        <p:guide orient="horz" pos="4556"/>
        <p:guide orient="horz" pos="3231"/>
        <p:guide orient="horz" pos="2915"/>
        <p:guide orient="horz" pos="2070"/>
        <p:guide orient="horz" pos="4254"/>
        <p:guide orient="horz" pos="4263"/>
        <p:guide orient="horz" pos="3031"/>
        <p:guide orient="horz" pos="2067"/>
        <p:guide orient="horz" pos="4249"/>
        <p:guide orient="horz" pos="2072"/>
        <p:guide orient="horz" pos="2727"/>
        <p:guide orient="horz" pos="1935"/>
        <p:guide orient="horz" pos="3975"/>
        <p:guide orient="horz" pos="2821"/>
        <p:guide orient="horz" pos="2731"/>
        <p:guide orient="horz" pos="1939"/>
        <p:guide orient="horz" pos="3984"/>
        <p:guide orient="horz" pos="2828"/>
        <p:guide orient="horz" pos="2734"/>
        <p:guide orient="horz" pos="1942"/>
        <p:guide orient="horz" pos="3990"/>
        <p:guide orient="horz" pos="2834"/>
        <p:guide orient="horz" pos="4255"/>
        <p:guide orient="horz" pos="3020"/>
        <p:guide orient="horz" pos="4262"/>
        <p:guide orient="horz" pos="3026"/>
        <p:guide orient="horz" pos="2729"/>
        <p:guide orient="horz" pos="1936"/>
        <p:guide orient="horz" pos="3983"/>
        <p:guide orient="horz" pos="3989"/>
        <p:guide orient="horz" pos="3128"/>
        <p:guide orient="horz" pos="2223"/>
        <p:guide orient="horz" pos="2077"/>
        <p:guide orient="horz" pos="2081"/>
        <p:guide orient="horz" pos="4570"/>
        <p:guide orient="horz" pos="2838"/>
        <p:guide orient="horz" pos="1950"/>
        <p:guide orient="horz" pos="3035"/>
        <p:guide orient="horz" pos="1956"/>
        <p:guide orient="horz" pos="4543"/>
        <p:guide orient="horz" pos="4549"/>
        <p:guide orient="horz" pos="2910"/>
        <p:guide orient="horz" pos="3021"/>
        <p:guide orient="horz" pos="4557"/>
        <p:guide orient="horz" pos="3233"/>
        <p:guide orient="horz" pos="1934"/>
        <p:guide orient="horz" pos="3025"/>
        <p:guide orient="horz" pos="2360"/>
        <p:guide orient="horz" pos="1677"/>
        <p:guide orient="horz" pos="3442"/>
        <p:guide orient="horz" pos="2443"/>
        <p:guide orient="horz" pos="2365"/>
        <p:guide orient="horz" pos="1680"/>
        <p:guide orient="horz" pos="3450"/>
        <p:guide orient="horz" pos="2449"/>
        <p:guide pos="3136"/>
        <p:guide pos="4266"/>
        <p:guide pos="2151"/>
        <p:guide pos="2923"/>
        <p:guide pos="3144"/>
        <p:guide pos="4277"/>
        <p:guide pos="2157"/>
        <p:guide pos="2930"/>
        <p:guide orient="horz" pos="4150"/>
        <p:guide orient="horz" pos="2945"/>
        <p:guide orient="horz" pos="6055"/>
        <p:guide orient="horz" pos="4296"/>
        <p:guide orient="horz" pos="4158"/>
        <p:guide orient="horz" pos="2953"/>
        <p:guide orient="horz" pos="6065"/>
        <p:guide orient="horz" pos="4305"/>
        <p:guide orient="horz" pos="3882"/>
        <p:guide orient="horz" pos="5663"/>
        <p:guide orient="horz" pos="4021"/>
        <p:guide orient="horz" pos="3893"/>
        <p:guide orient="horz" pos="2761"/>
        <p:guide orient="horz" pos="5676"/>
        <p:guide orient="horz" pos="4030"/>
        <p:guide orient="horz" pos="3899"/>
        <p:guide orient="horz" pos="2767"/>
        <p:guide orient="horz" pos="5686"/>
        <p:guide orient="horz" pos="4034"/>
        <p:guide orient="horz" pos="4156"/>
        <p:guide orient="horz" pos="6062"/>
        <p:guide orient="horz" pos="4303"/>
        <p:guide orient="horz" pos="4166"/>
        <p:guide orient="horz" pos="2957"/>
        <p:guide orient="horz" pos="6073"/>
        <p:guide orient="horz" pos="4310"/>
        <p:guide orient="horz" pos="3890"/>
        <p:guide orient="horz" pos="2759"/>
        <p:guide orient="horz" pos="5672"/>
        <p:guide orient="horz" pos="4028"/>
        <p:guide orient="horz" pos="5684"/>
        <p:guide orient="horz" pos="3904"/>
        <p:guide orient="horz" pos="2772"/>
        <p:guide orient="horz" pos="5696"/>
        <p:guide orient="horz" pos="4043"/>
        <p:guide orient="horz" pos="3634"/>
        <p:guide orient="horz" pos="2579"/>
        <p:guide orient="horz" pos="5301"/>
        <p:guide orient="horz" pos="3761"/>
        <p:guide orient="horz" pos="3641"/>
        <p:guide orient="horz" pos="2584"/>
        <p:guide orient="horz" pos="5310"/>
        <p:guide orient="horz" pos="3770"/>
        <p:guide orient="horz" pos="3648"/>
        <p:guide orient="horz" pos="2591"/>
        <p:guide orient="horz" pos="5321"/>
        <p:guide orient="horz" pos="3778"/>
        <p:guide orient="horz" pos="5675"/>
        <p:guide orient="horz" pos="4027"/>
        <p:guide orient="horz" pos="5682"/>
        <p:guide orient="horz" pos="3639"/>
        <p:guide orient="horz" pos="2581"/>
        <p:guide orient="horz" pos="5309"/>
        <p:guide orient="horz" pos="3647"/>
        <p:guide orient="horz" pos="2589"/>
        <p:guide orient="horz" pos="5320"/>
        <p:guide orient="horz" pos="3776"/>
        <p:guide orient="horz" pos="3655"/>
        <p:guide orient="horz" pos="2593"/>
        <p:guide orient="horz" pos="5330"/>
        <p:guide orient="horz" pos="3783"/>
        <p:guide orient="horz" pos="4127"/>
        <p:guide orient="horz" pos="2930"/>
        <p:guide orient="horz" pos="6022"/>
        <p:guide orient="horz" pos="4274"/>
        <p:guide orient="horz" pos="4135"/>
        <p:guide orient="horz" pos="6032"/>
        <p:guide orient="horz" pos="3861"/>
        <p:guide orient="horz" pos="5634"/>
        <p:guide orient="horz" pos="4001"/>
        <p:guide orient="horz" pos="3868"/>
        <p:guide orient="horz" pos="2748"/>
        <p:guide orient="horz" pos="5646"/>
        <p:guide orient="horz" pos="4007"/>
        <p:guide orient="horz" pos="3878"/>
        <p:guide orient="horz" pos="5656"/>
        <p:guide orient="horz" pos="4014"/>
        <p:guide orient="horz" pos="4133"/>
        <p:guide orient="horz" pos="6029"/>
        <p:guide orient="horz" pos="4140"/>
        <p:guide orient="horz" pos="6041"/>
        <p:guide orient="horz" pos="4285"/>
        <p:guide orient="horz" pos="5642"/>
        <p:guide orient="horz" pos="5654"/>
        <p:guide orient="horz" pos="3613"/>
        <p:guide orient="horz" pos="2565"/>
        <p:guide orient="horz" pos="5272"/>
        <p:guide orient="horz" pos="3743"/>
        <p:guide orient="horz" pos="3622"/>
        <p:guide orient="horz" pos="2571"/>
        <p:guide orient="horz" pos="5283"/>
        <p:guide orient="horz" pos="3750"/>
        <p:guide orient="horz" pos="3626"/>
        <p:guide orient="horz" pos="2576"/>
        <p:guide orient="horz" pos="5292"/>
        <p:guide orient="horz" pos="3758"/>
        <p:guide orient="horz" pos="5643"/>
        <p:guide orient="horz" pos="3620"/>
        <p:guide orient="horz" pos="5280"/>
        <p:guide orient="horz" pos="3749"/>
        <p:guide orient="horz" pos="5291"/>
        <p:guide orient="horz" pos="4148"/>
        <p:guide orient="horz" pos="2946"/>
        <p:guide orient="horz" pos="6060"/>
        <p:guide orient="horz" pos="5685"/>
        <p:guide orient="horz" pos="3905"/>
        <p:guide orient="horz" pos="3763"/>
        <p:guide orient="horz" pos="2586"/>
        <p:guide orient="horz" pos="4026"/>
        <p:guide orient="horz" pos="2590"/>
        <p:guide orient="horz" pos="2595"/>
        <p:guide orient="horz" pos="6023"/>
        <p:guide orient="horz" pos="6033"/>
        <p:guide orient="horz" pos="4281"/>
        <p:guide orient="horz" pos="4006"/>
        <p:guide orient="horz" pos="6042"/>
        <p:guide orient="horz" pos="2563"/>
        <p:guide orient="horz" pos="3759"/>
        <p:guide pos="1784"/>
        <p:guide pos="2426"/>
        <p:guide pos="1223"/>
        <p:guide pos="1663"/>
        <p:guide pos="1789"/>
        <p:guide pos="2431"/>
        <p:guide pos="1227"/>
        <p:guide pos="1667"/>
        <p:guide pos="1835"/>
        <p:guide pos="2498"/>
        <p:guide pos="1260"/>
        <p:guide pos="1713"/>
        <p:guide pos="1841"/>
        <p:guide pos="2508"/>
        <p:guide pos="1263"/>
        <p:guide pos="1717"/>
        <p:guide pos="1716"/>
        <p:guide pos="1847"/>
        <p:guide pos="2513"/>
        <p:guide pos="1266"/>
        <p:guide pos="1721"/>
        <p:guide pos="1795"/>
        <p:guide pos="2438"/>
        <p:guide pos="1229"/>
        <p:guide pos="1264"/>
        <p:guide pos="1720"/>
        <p:guide pos="1852"/>
        <p:guide pos="2519"/>
        <p:guide pos="1270"/>
        <p:guide pos="1726"/>
        <p:guide pos="1837"/>
        <p:guide pos="1259"/>
        <p:guide pos="2509"/>
        <p:guide pos="1895"/>
        <p:guide pos="2574"/>
        <p:guide pos="1298"/>
        <p:guide pos="1764"/>
        <p:guide pos="1899"/>
        <p:guide pos="2580"/>
        <p:guide pos="1303"/>
        <p:guide pos="1771"/>
        <p:guide pos="1770"/>
        <p:guide pos="1904"/>
        <p:guide pos="2590"/>
        <p:guide pos="1305"/>
        <p:guide pos="1775"/>
        <p:guide pos="1842"/>
        <p:guide pos="2514"/>
        <p:guide pos="1304"/>
        <p:guide pos="1774"/>
        <p:guide pos="1910"/>
        <p:guide pos="2594"/>
        <p:guide pos="1307"/>
        <p:guide pos="1780"/>
        <p:guide orient="horz" pos="3341"/>
        <p:guide orient="horz" pos="2374"/>
        <p:guide orient="horz" pos="4876"/>
        <p:guide orient="horz" pos="3461"/>
        <p:guide orient="horz" pos="3349"/>
        <p:guide orient="horz" pos="2378"/>
        <p:guide orient="horz" pos="4885"/>
        <p:guide orient="horz" pos="3467"/>
        <p:guide orient="horz" pos="3126"/>
        <p:guide orient="horz" pos="2219"/>
        <p:guide orient="horz" pos="4561"/>
        <p:guide orient="horz" pos="3239"/>
        <p:guide orient="horz" pos="3135"/>
        <p:guide orient="horz" pos="2224"/>
        <p:guide orient="horz" pos="3245"/>
        <p:guide orient="horz" pos="3139"/>
        <p:guide orient="horz" pos="2228"/>
        <p:guide orient="horz" pos="4579"/>
        <p:guide orient="horz" pos="3347"/>
        <p:guide orient="horz" pos="4882"/>
        <p:guide orient="horz" pos="3465"/>
        <p:guide orient="horz" pos="3353"/>
        <p:guide orient="horz" pos="2380"/>
        <p:guide orient="horz" pos="4892"/>
        <p:guide orient="horz" pos="3471"/>
        <p:guide orient="horz" pos="3133"/>
        <p:guide orient="horz" pos="4568"/>
        <p:guide orient="horz" pos="4577"/>
        <p:guide orient="horz" pos="3144"/>
        <p:guide orient="horz" pos="2232"/>
        <p:guide orient="horz" pos="4588"/>
        <p:guide orient="horz" pos="3256"/>
        <p:guide orient="horz" pos="2926"/>
        <p:guide orient="horz" pos="4269"/>
        <p:guide orient="horz" pos="2934"/>
        <p:guide orient="horz" pos="2938"/>
        <p:guide orient="horz" pos="4575"/>
        <p:guide orient="horz" pos="3248"/>
        <p:guide orient="horz" pos="2079"/>
        <p:guide orient="horz" pos="4276"/>
        <p:guide orient="horz" pos="2937"/>
        <p:guide orient="horz" pos="2086"/>
        <p:guide orient="horz" pos="4292"/>
        <p:guide orient="horz" pos="3047"/>
        <p:guide orient="horz" pos="3323"/>
        <p:guide orient="horz" pos="2361"/>
        <p:guide orient="horz" pos="4849"/>
        <p:guide orient="horz" pos="3331"/>
        <p:guide orient="horz" pos="2363"/>
        <p:guide orient="horz" pos="4857"/>
        <p:guide orient="horz" pos="3447"/>
        <p:guide orient="horz" pos="3110"/>
        <p:guide orient="horz" pos="2207"/>
        <p:guide orient="horz" pos="4537"/>
        <p:guide orient="horz" pos="3222"/>
        <p:guide orient="horz" pos="4547"/>
        <p:guide orient="horz" pos="3123"/>
        <p:guide orient="horz" pos="2216"/>
        <p:guide orient="horz" pos="3329"/>
        <p:guide orient="horz" pos="4855"/>
        <p:guide orient="horz" pos="3335"/>
        <p:guide orient="horz" pos="2367"/>
        <p:guide orient="horz" pos="4865"/>
        <p:guide orient="horz" pos="3452"/>
        <p:guide orient="horz" pos="3114"/>
        <p:guide orient="horz" pos="4544"/>
        <p:guide orient="horz" pos="4553"/>
        <p:guide orient="horz" pos="3237"/>
        <p:guide orient="horz" pos="2208"/>
        <p:guide orient="horz" pos="2065"/>
        <p:guide orient="horz" pos="4246"/>
        <p:guide orient="horz" pos="3015"/>
        <p:guide orient="horz" pos="2916"/>
        <p:guide orient="horz" pos="2921"/>
        <p:guide orient="horz" pos="3226"/>
        <p:guide orient="horz" pos="4552"/>
        <p:guide orient="horz" pos="4253"/>
        <p:guide orient="horz" pos="3019"/>
        <p:guide orient="horz" pos="4261"/>
        <p:guide orient="horz" pos="3340"/>
        <p:guide orient="horz" pos="2375"/>
        <p:guide orient="horz" pos="2218"/>
        <p:guide orient="horz" pos="3238"/>
        <p:guide orient="horz" pos="4881"/>
        <p:guide orient="horz" pos="4578"/>
        <p:guide orient="horz" pos="3146"/>
        <p:guide orient="horz" pos="3243"/>
        <p:guide orient="horz" pos="4850"/>
        <p:guide orient="horz" pos="4859"/>
        <p:guide orient="horz" pos="3449"/>
        <p:guide orient="horz" pos="3108"/>
        <p:guide orient="horz" pos="3227"/>
        <p:guide orient="horz" pos="4866"/>
        <p:guide orient="horz" pos="3453"/>
        <p:guide orient="horz" pos="2064"/>
        <p:guide orient="horz" pos="3230"/>
        <p:guide orient="horz" pos="2519"/>
        <p:guide orient="horz" pos="1790"/>
        <p:guide orient="horz" pos="3677"/>
        <p:guide orient="horz" pos="2610"/>
        <p:guide orient="horz" pos="2526"/>
        <p:guide orient="horz" pos="1793"/>
        <p:guide orient="horz" pos="3685"/>
        <p:guide orient="horz" pos="2615"/>
        <p:guide orient="horz" pos="4430"/>
        <p:guide orient="horz" pos="3147"/>
        <p:guide orient="horz" pos="6467"/>
        <p:guide orient="horz" pos="4589"/>
        <p:guide orient="horz" pos="4442"/>
        <p:guide orient="horz" pos="3153"/>
        <p:guide orient="horz" pos="6477"/>
        <p:guide orient="horz" pos="4597"/>
        <p:guide orient="horz" pos="4147"/>
        <p:guide orient="horz" pos="6049"/>
        <p:guide orient="horz" pos="4157"/>
        <p:guide orient="horz" pos="2949"/>
        <p:guide orient="horz" pos="4163"/>
        <p:guide orient="horz" pos="2954"/>
        <p:guide orient="horz" pos="6072"/>
        <p:guide orient="horz" pos="4309"/>
        <p:guide orient="horz" pos="4438"/>
        <p:guide orient="horz" pos="6473"/>
        <p:guide orient="horz" pos="4595"/>
        <p:guide orient="horz" pos="4448"/>
        <p:guide orient="horz" pos="3158"/>
        <p:guide orient="horz" pos="6486"/>
        <p:guide orient="horz" pos="4602"/>
        <p:guide orient="horz" pos="4153"/>
        <p:guide orient="horz" pos="6057"/>
        <p:guide orient="horz" pos="4302"/>
        <p:guide orient="horz" pos="6070"/>
        <p:guide orient="horz" pos="4170"/>
        <p:guide orient="horz" pos="2960"/>
        <p:guide orient="horz" pos="6084"/>
        <p:guide orient="horz" pos="4317"/>
        <p:guide orient="horz" pos="3880"/>
        <p:guide orient="horz" pos="2755"/>
        <p:guide orient="horz" pos="5660"/>
        <p:guide orient="horz" pos="4018"/>
        <p:guide orient="horz" pos="2760"/>
        <p:guide orient="horz" pos="3896"/>
        <p:guide orient="horz" pos="2769"/>
        <p:guide orient="horz" pos="5683"/>
        <p:guide orient="horz" pos="4301"/>
        <p:guide orient="horz" pos="6068"/>
        <p:guide orient="horz" pos="4308"/>
        <p:guide orient="horz" pos="3886"/>
        <p:guide orient="horz" pos="2757"/>
        <p:guide orient="horz" pos="5670"/>
        <p:guide orient="horz" pos="3895"/>
        <p:guide orient="horz" pos="2764"/>
        <p:guide orient="horz" pos="3902"/>
        <p:guide orient="horz" pos="2770"/>
        <p:guide orient="horz" pos="5690"/>
        <p:guide orient="horz" pos="4038"/>
        <p:guide orient="horz" pos="4408"/>
        <p:guide orient="horz" pos="3131"/>
        <p:guide orient="horz" pos="6431"/>
        <p:guide orient="horz" pos="4564"/>
        <p:guide orient="horz" pos="4415"/>
        <p:guide orient="horz" pos="6442"/>
        <p:guide orient="horz" pos="4123"/>
        <p:guide orient="horz" pos="6016"/>
        <p:guide orient="horz" pos="4272"/>
        <p:guide orient="horz" pos="6030"/>
        <p:guide orient="horz" pos="4141"/>
        <p:guide orient="horz" pos="4414"/>
        <p:guide orient="horz" pos="6439"/>
        <p:guide orient="horz" pos="4422"/>
        <p:guide orient="horz" pos="6451"/>
        <p:guide orient="horz" pos="4576"/>
        <p:guide orient="horz" pos="4130"/>
        <p:guide orient="horz" pos="6026"/>
        <p:guide orient="horz" pos="6038"/>
        <p:guide orient="horz" pos="4293"/>
        <p:guide orient="horz" pos="2927"/>
        <p:guide orient="horz" pos="6017"/>
        <p:guide orient="horz" pos="2740"/>
        <p:guide orient="horz" pos="5629"/>
        <p:guide orient="horz" pos="3996"/>
        <p:guide orient="horz" pos="2745"/>
        <p:guide orient="horz" pos="3873"/>
        <p:guide orient="horz" pos="5652"/>
        <p:guide orient="horz" pos="6027"/>
        <p:guide orient="horz" pos="6037"/>
        <p:guide orient="horz" pos="3866"/>
        <p:guide orient="horz" pos="5640"/>
        <p:guide orient="horz" pos="5650"/>
        <p:guide orient="horz" pos="4429"/>
        <p:guide orient="horz" pos="3148"/>
        <p:guide orient="horz" pos="2941"/>
        <p:guide orient="horz" pos="6472"/>
        <p:guide orient="horz" pos="4171"/>
        <p:guide orient="horz" pos="6061"/>
        <p:guide orient="horz" pos="4300"/>
        <p:guide orient="horz" pos="2765"/>
        <p:guide orient="horz" pos="6432"/>
        <p:guide orient="horz" pos="6453"/>
        <p:guide orient="horz" pos="2738"/>
        <p:guide orient="horz" pos="4015"/>
        <p:guide pos="2294"/>
        <p:guide pos="3118"/>
        <p:guide pos="1572"/>
        <p:guide pos="2138"/>
        <p:guide pos="2299"/>
        <p:guide pos="3128"/>
        <p:guide pos="1576"/>
        <p:guide pos="2143"/>
        <p:guide pos="2360"/>
        <p:guide pos="3212"/>
        <p:guide pos="1620"/>
        <p:guide pos="2201"/>
        <p:guide pos="2368"/>
        <p:guide pos="3224"/>
        <p:guide pos="1624"/>
        <p:guide pos="2207"/>
        <p:guide pos="2376"/>
        <p:guide pos="3231"/>
        <p:guide pos="1628"/>
        <p:guide pos="2213"/>
        <p:guide pos="2142"/>
        <p:guide pos="2305"/>
        <p:guide pos="1579"/>
        <p:guide pos="2149"/>
        <p:guide pos="1625"/>
        <p:guide pos="2212"/>
        <p:guide pos="2382"/>
        <p:guide pos="3238"/>
        <p:guide pos="1632"/>
        <p:guide pos="2220"/>
        <p:guide pos="2362"/>
        <p:guide pos="1619"/>
        <p:guide pos="3310"/>
        <p:guide pos="1669"/>
        <p:guide pos="2269"/>
        <p:guide pos="3319"/>
        <p:guide pos="2277"/>
        <p:guide pos="2275"/>
        <p:guide pos="2447"/>
        <p:guide pos="3330"/>
        <p:guide pos="1678"/>
        <p:guide pos="2282"/>
        <p:guide pos="2369"/>
        <p:guide pos="3232"/>
        <p:guide pos="2281"/>
        <p:guide pos="2454"/>
        <p:guide pos="3337"/>
        <p:guide pos="1682"/>
        <p:guide pos="2288"/>
        <p:guide pos="3042"/>
        <p:guide pos="4136"/>
        <p:guide pos="2085"/>
        <p:guide pos="2834"/>
        <p:guide pos="3048"/>
        <p:guide pos="4148"/>
        <p:guide pos="2092"/>
        <p:guide pos="2840"/>
        <p:guide pos="1729"/>
        <p:guide pos="1186"/>
        <p:guide pos="1612"/>
        <p:guide pos="1733"/>
        <p:guide pos="2358"/>
        <p:guide pos="1189"/>
        <p:guide pos="1615"/>
        <p:guide pos="2423"/>
        <p:guide pos="1222"/>
        <p:guide pos="1662"/>
        <p:guide pos="1785"/>
        <p:guide pos="2430"/>
        <p:guide pos="1224"/>
        <p:guide pos="1665"/>
        <p:guide pos="1792"/>
        <p:guide pos="1228"/>
        <p:guide pos="1740"/>
        <p:guide pos="1191"/>
        <p:guide pos="1225"/>
        <p:guide pos="1670"/>
        <p:guide pos="1797"/>
        <p:guide pos="1231"/>
        <p:guide pos="1674"/>
        <p:guide pos="1781"/>
        <p:guide pos="1221"/>
        <p:guide pos="2496"/>
        <p:guide pos="1257"/>
        <p:guide pos="1710"/>
        <p:guide pos="2504"/>
        <p:guide pos="1715"/>
        <p:guide pos="1846"/>
        <p:guide pos="1265"/>
        <p:guide pos="1787"/>
        <p:guide pos="2437"/>
        <p:guide pos="1851"/>
        <p:guide pos="2516"/>
        <p:guide pos="1268"/>
        <p:guide pos="1725"/>
        <p:guide orient="horz" pos="3337"/>
        <p:guide orient="horz" pos="2369"/>
        <p:guide orient="horz" pos="4869"/>
        <p:guide orient="horz" pos="3457"/>
        <p:guide orient="horz" pos="3345"/>
        <p:guide orient="horz" pos="4878"/>
        <p:guide orient="horz" pos="3462"/>
        <p:guide pos="2311"/>
        <p:guide pos="1585"/>
        <p:guide pos="2155"/>
        <p:guide pos="2316"/>
        <p:guide pos="3152"/>
        <p:guide pos="1589"/>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38451E-A448-4893-84EE-89660CD7CF3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3EEDDA3-4642-4C0C-83D1-FAF393EF6A2E}">
      <dgm:prSet custT="1"/>
      <dgm:spPr>
        <a:solidFill>
          <a:schemeClr val="tx2">
            <a:lumMod val="75000"/>
          </a:schemeClr>
        </a:solidFill>
        <a:ln>
          <a:solidFill>
            <a:schemeClr val="tx2">
              <a:lumMod val="75000"/>
            </a:schemeClr>
          </a:solidFill>
        </a:ln>
      </dgm:spPr>
      <dgm:t>
        <a:bodyPr/>
        <a:lstStyle/>
        <a:p>
          <a:pPr marL="0" lvl="0" indent="0" algn="l" defTabSz="933450">
            <a:lnSpc>
              <a:spcPct val="90000"/>
            </a:lnSpc>
            <a:spcBef>
              <a:spcPct val="0"/>
            </a:spcBef>
            <a:spcAft>
              <a:spcPct val="35000"/>
            </a:spcAft>
            <a:buNone/>
          </a:pPr>
          <a:r>
            <a:rPr lang="en-US" sz="2100" b="1" kern="1200" dirty="0">
              <a:solidFill>
                <a:prstClr val="white"/>
              </a:solidFill>
              <a:latin typeface="Arial" panose="020B0604020202020204" pitchFamily="34" charset="0"/>
              <a:ea typeface="+mn-ea"/>
              <a:cs typeface="Arial" panose="020B0604020202020204" pitchFamily="34" charset="0"/>
            </a:rPr>
            <a:t>Motivation + Problem</a:t>
          </a:r>
        </a:p>
      </dgm:t>
    </dgm:pt>
    <dgm:pt modelId="{05C2B6F5-3FBF-4003-8876-1FA10B02F157}" type="parTrans" cxnId="{40E3A642-5340-4672-A254-033A2D20A087}">
      <dgm:prSet/>
      <dgm:spPr/>
      <dgm:t>
        <a:bodyPr/>
        <a:lstStyle/>
        <a:p>
          <a:endParaRPr lang="en-US" b="1">
            <a:latin typeface="Arial" panose="020B0604020202020204" pitchFamily="34" charset="0"/>
            <a:cs typeface="Arial" panose="020B0604020202020204" pitchFamily="34" charset="0"/>
          </a:endParaRPr>
        </a:p>
      </dgm:t>
    </dgm:pt>
    <dgm:pt modelId="{21701F0B-5E3C-4D6E-A8E2-DBCF548FCD2B}" type="sibTrans" cxnId="{40E3A642-5340-4672-A254-033A2D20A087}">
      <dgm:prSet/>
      <dgm:spPr/>
      <dgm:t>
        <a:bodyPr/>
        <a:lstStyle/>
        <a:p>
          <a:endParaRPr lang="en-US" b="1">
            <a:latin typeface="Arial" panose="020B0604020202020204" pitchFamily="34" charset="0"/>
            <a:cs typeface="Arial" panose="020B0604020202020204" pitchFamily="34" charset="0"/>
          </a:endParaRPr>
        </a:p>
      </dgm:t>
    </dgm:pt>
    <dgm:pt modelId="{2F193A86-2E70-405E-99F1-C125F4069C3D}">
      <dgm:prSet/>
      <dgm:spPr>
        <a:solidFill>
          <a:schemeClr val="tx2">
            <a:lumMod val="75000"/>
          </a:schemeClr>
        </a:solidFill>
        <a:ln>
          <a:solidFill>
            <a:schemeClr val="tx2">
              <a:lumMod val="75000"/>
            </a:schemeClr>
          </a:solidFill>
        </a:ln>
      </dgm:spPr>
      <dgm:t>
        <a:bodyPr/>
        <a:lstStyle/>
        <a:p>
          <a:r>
            <a:rPr lang="en-US" b="1" dirty="0">
              <a:latin typeface="Arial" panose="020B0604020202020204" pitchFamily="34" charset="0"/>
              <a:cs typeface="Arial" panose="020B0604020202020204" pitchFamily="34" charset="0"/>
            </a:rPr>
            <a:t>Gap and Questions</a:t>
          </a:r>
        </a:p>
      </dgm:t>
    </dgm:pt>
    <dgm:pt modelId="{CC2C602F-3D6E-488F-89B0-9933C921F2B8}" type="parTrans" cxnId="{4C2C6550-7E83-47C1-AF94-6A5F97592207}">
      <dgm:prSet/>
      <dgm:spPr/>
      <dgm:t>
        <a:bodyPr/>
        <a:lstStyle/>
        <a:p>
          <a:endParaRPr lang="en-US" b="1">
            <a:latin typeface="Arial" panose="020B0604020202020204" pitchFamily="34" charset="0"/>
            <a:cs typeface="Arial" panose="020B0604020202020204" pitchFamily="34" charset="0"/>
          </a:endParaRPr>
        </a:p>
      </dgm:t>
    </dgm:pt>
    <dgm:pt modelId="{B53878A1-82FB-414C-B846-CCBCE84401ED}" type="sibTrans" cxnId="{4C2C6550-7E83-47C1-AF94-6A5F97592207}">
      <dgm:prSet/>
      <dgm:spPr/>
      <dgm:t>
        <a:bodyPr/>
        <a:lstStyle/>
        <a:p>
          <a:endParaRPr lang="en-US" b="1">
            <a:latin typeface="Arial" panose="020B0604020202020204" pitchFamily="34" charset="0"/>
            <a:cs typeface="Arial" panose="020B0604020202020204" pitchFamily="34" charset="0"/>
          </a:endParaRPr>
        </a:p>
      </dgm:t>
    </dgm:pt>
    <dgm:pt modelId="{D783E15D-C849-4282-A266-2F29346B2755}">
      <dgm:prSet/>
      <dgm:spPr>
        <a:solidFill>
          <a:schemeClr val="tx2">
            <a:lumMod val="75000"/>
          </a:schemeClr>
        </a:solidFill>
        <a:ln>
          <a:solidFill>
            <a:schemeClr val="tx2">
              <a:lumMod val="75000"/>
            </a:schemeClr>
          </a:solidFill>
        </a:ln>
      </dgm:spPr>
      <dgm:t>
        <a:bodyPr/>
        <a:lstStyle/>
        <a:p>
          <a:r>
            <a:rPr lang="en-US" b="1" dirty="0">
              <a:latin typeface="Arial" panose="020B0604020202020204" pitchFamily="34" charset="0"/>
              <a:cs typeface="Arial" panose="020B0604020202020204" pitchFamily="34" charset="0"/>
            </a:rPr>
            <a:t>System &amp; Threat Model</a:t>
          </a:r>
        </a:p>
      </dgm:t>
    </dgm:pt>
    <dgm:pt modelId="{60AD0D3E-88F1-4B33-ABD1-95ADA8E215B1}" type="parTrans" cxnId="{1E869795-BF49-4367-ABB5-F9B05C337407}">
      <dgm:prSet/>
      <dgm:spPr/>
      <dgm:t>
        <a:bodyPr/>
        <a:lstStyle/>
        <a:p>
          <a:endParaRPr lang="en-US" b="1">
            <a:latin typeface="Arial" panose="020B0604020202020204" pitchFamily="34" charset="0"/>
            <a:cs typeface="Arial" panose="020B0604020202020204" pitchFamily="34" charset="0"/>
          </a:endParaRPr>
        </a:p>
      </dgm:t>
    </dgm:pt>
    <dgm:pt modelId="{7BD8BDC5-4153-40AB-8646-73B6CD57E8EC}" type="sibTrans" cxnId="{1E869795-BF49-4367-ABB5-F9B05C337407}">
      <dgm:prSet/>
      <dgm:spPr/>
      <dgm:t>
        <a:bodyPr/>
        <a:lstStyle/>
        <a:p>
          <a:endParaRPr lang="en-US" b="1">
            <a:latin typeface="Arial" panose="020B0604020202020204" pitchFamily="34" charset="0"/>
            <a:cs typeface="Arial" panose="020B0604020202020204" pitchFamily="34" charset="0"/>
          </a:endParaRPr>
        </a:p>
      </dgm:t>
    </dgm:pt>
    <dgm:pt modelId="{143183A4-AFDE-4775-8F90-0BC6821D1F82}">
      <dgm:prSet custT="1"/>
      <dgm:spPr>
        <a:solidFill>
          <a:schemeClr val="tx2">
            <a:lumMod val="75000"/>
          </a:schemeClr>
        </a:solidFill>
        <a:ln>
          <a:solidFill>
            <a:schemeClr val="tx2">
              <a:lumMod val="75000"/>
            </a:schemeClr>
          </a:solidFill>
        </a:ln>
      </dgm:spPr>
      <dgm:t>
        <a:bodyPr/>
        <a:lstStyle/>
        <a:p>
          <a:r>
            <a:rPr lang="en-US" sz="2000" b="1" kern="1200" dirty="0">
              <a:solidFill>
                <a:prstClr val="white"/>
              </a:solidFill>
              <a:latin typeface="Arial" panose="020B0604020202020204" pitchFamily="34" charset="0"/>
              <a:ea typeface="+mn-ea"/>
              <a:cs typeface="Arial" panose="020B0604020202020204" pitchFamily="34" charset="0"/>
            </a:rPr>
            <a:t>Record-Level DP Does Not Bound What an RSU Can Infer About Content Category</a:t>
          </a:r>
        </a:p>
      </dgm:t>
    </dgm:pt>
    <dgm:pt modelId="{10426857-DC0D-4ECA-A867-2FD40CA7DBE4}" type="parTrans" cxnId="{54D41A78-04E8-45BE-801E-29279347EA04}">
      <dgm:prSet/>
      <dgm:spPr/>
      <dgm:t>
        <a:bodyPr/>
        <a:lstStyle/>
        <a:p>
          <a:endParaRPr lang="en-US" b="1">
            <a:latin typeface="Arial" panose="020B0604020202020204" pitchFamily="34" charset="0"/>
            <a:cs typeface="Arial" panose="020B0604020202020204" pitchFamily="34" charset="0"/>
          </a:endParaRPr>
        </a:p>
      </dgm:t>
    </dgm:pt>
    <dgm:pt modelId="{FF56F6D3-0119-4370-AA33-4756CBD7F8E8}" type="sibTrans" cxnId="{54D41A78-04E8-45BE-801E-29279347EA04}">
      <dgm:prSet/>
      <dgm:spPr/>
      <dgm:t>
        <a:bodyPr/>
        <a:lstStyle/>
        <a:p>
          <a:endParaRPr lang="en-US" b="1">
            <a:latin typeface="Arial" panose="020B0604020202020204" pitchFamily="34" charset="0"/>
            <a:cs typeface="Arial" panose="020B0604020202020204" pitchFamily="34" charset="0"/>
          </a:endParaRPr>
        </a:p>
      </dgm:t>
    </dgm:pt>
    <dgm:pt modelId="{2C0A3070-4042-4111-AF04-559DAF69A002}">
      <dgm:prSet custT="1"/>
      <dgm:spPr>
        <a:solidFill>
          <a:schemeClr val="tx2">
            <a:lumMod val="75000"/>
          </a:schemeClr>
        </a:solidFill>
        <a:ln>
          <a:solidFill>
            <a:schemeClr val="tx2">
              <a:lumMod val="75000"/>
            </a:schemeClr>
          </a:solidFill>
        </a:ln>
      </dgm:spPr>
      <dgm:t>
        <a:bodyPr/>
        <a:lstStyle/>
        <a:p>
          <a:pPr marL="0" lvl="0" indent="0" algn="l" defTabSz="889000">
            <a:lnSpc>
              <a:spcPct val="90000"/>
            </a:lnSpc>
            <a:spcBef>
              <a:spcPct val="0"/>
            </a:spcBef>
            <a:spcAft>
              <a:spcPct val="35000"/>
            </a:spcAft>
            <a:buNone/>
          </a:pPr>
          <a:r>
            <a:rPr lang="en-US" sz="2000" b="1" kern="1200" dirty="0">
              <a:solidFill>
                <a:prstClr val="white"/>
              </a:solidFill>
              <a:latin typeface="Arial" panose="020B0604020202020204" pitchFamily="34" charset="0"/>
              <a:ea typeface="+mn-ea"/>
              <a:cs typeface="Arial" panose="020B0604020202020204" pitchFamily="34" charset="0"/>
            </a:rPr>
            <a:t>Experimental Setup</a:t>
          </a:r>
        </a:p>
      </dgm:t>
    </dgm:pt>
    <dgm:pt modelId="{61D36F83-6AF9-43F0-BA97-D48D9740E0B3}" type="parTrans" cxnId="{EDAC0F6B-73F0-43E5-A305-E9ECEFC75C26}">
      <dgm:prSet/>
      <dgm:spPr/>
      <dgm:t>
        <a:bodyPr/>
        <a:lstStyle/>
        <a:p>
          <a:endParaRPr lang="en-US" b="1">
            <a:latin typeface="Arial" panose="020B0604020202020204" pitchFamily="34" charset="0"/>
            <a:cs typeface="Arial" panose="020B0604020202020204" pitchFamily="34" charset="0"/>
          </a:endParaRPr>
        </a:p>
      </dgm:t>
    </dgm:pt>
    <dgm:pt modelId="{9D7586BA-6D0A-413E-AA36-4204985ED527}" type="sibTrans" cxnId="{EDAC0F6B-73F0-43E5-A305-E9ECEFC75C26}">
      <dgm:prSet/>
      <dgm:spPr/>
      <dgm:t>
        <a:bodyPr/>
        <a:lstStyle/>
        <a:p>
          <a:endParaRPr lang="en-US" b="1">
            <a:latin typeface="Arial" panose="020B0604020202020204" pitchFamily="34" charset="0"/>
            <a:cs typeface="Arial" panose="020B0604020202020204" pitchFamily="34" charset="0"/>
          </a:endParaRPr>
        </a:p>
      </dgm:t>
    </dgm:pt>
    <dgm:pt modelId="{8F3E9B8E-77CB-4068-877F-3EEDAAA6EB55}">
      <dgm:prSet/>
      <dgm:spPr>
        <a:solidFill>
          <a:schemeClr val="tx2">
            <a:lumMod val="75000"/>
          </a:schemeClr>
        </a:solidFill>
        <a:ln>
          <a:solidFill>
            <a:schemeClr val="tx2">
              <a:lumMod val="75000"/>
            </a:schemeClr>
          </a:solidFill>
        </a:ln>
      </dgm:spPr>
      <dgm:t>
        <a:bodyPr/>
        <a:lstStyle/>
        <a:p>
          <a:r>
            <a:rPr lang="en-US" b="1" dirty="0">
              <a:solidFill>
                <a:prstClr val="white"/>
              </a:solidFill>
              <a:latin typeface="Arial" panose="020B0604020202020204" pitchFamily="34" charset="0"/>
              <a:ea typeface="+mn-ea"/>
              <a:cs typeface="Arial" panose="020B0604020202020204" pitchFamily="34" charset="0"/>
            </a:rPr>
            <a:t>Experimental Results</a:t>
          </a:r>
          <a:endParaRPr lang="en-US" b="1" dirty="0">
            <a:latin typeface="Arial" panose="020B0604020202020204" pitchFamily="34" charset="0"/>
            <a:cs typeface="Arial" panose="020B0604020202020204" pitchFamily="34" charset="0"/>
          </a:endParaRPr>
        </a:p>
      </dgm:t>
    </dgm:pt>
    <dgm:pt modelId="{EF72F81B-88CA-47DD-AB77-C384D07A6BBD}" type="parTrans" cxnId="{4AD2EF68-DFAB-4616-B0DF-03DB5D9DF7EC}">
      <dgm:prSet/>
      <dgm:spPr/>
      <dgm:t>
        <a:bodyPr/>
        <a:lstStyle/>
        <a:p>
          <a:endParaRPr lang="en-US" b="1">
            <a:latin typeface="Arial" panose="020B0604020202020204" pitchFamily="34" charset="0"/>
            <a:cs typeface="Arial" panose="020B0604020202020204" pitchFamily="34" charset="0"/>
          </a:endParaRPr>
        </a:p>
      </dgm:t>
    </dgm:pt>
    <dgm:pt modelId="{75FECC85-6E30-49BC-A7A7-E977D2279BC1}" type="sibTrans" cxnId="{4AD2EF68-DFAB-4616-B0DF-03DB5D9DF7EC}">
      <dgm:prSet/>
      <dgm:spPr/>
      <dgm:t>
        <a:bodyPr/>
        <a:lstStyle/>
        <a:p>
          <a:endParaRPr lang="en-US" b="1">
            <a:latin typeface="Arial" panose="020B0604020202020204" pitchFamily="34" charset="0"/>
            <a:cs typeface="Arial" panose="020B0604020202020204" pitchFamily="34" charset="0"/>
          </a:endParaRPr>
        </a:p>
      </dgm:t>
    </dgm:pt>
    <dgm:pt modelId="{336438AC-9DE0-40FA-A23F-875719951A61}">
      <dgm:prSet custT="1"/>
      <dgm:spPr>
        <a:solidFill>
          <a:srgbClr val="1F497D">
            <a:lumMod val="75000"/>
          </a:srgbClr>
        </a:solidFill>
        <a:ln w="25400" cap="flat" cmpd="sng" algn="ctr">
          <a:solidFill>
            <a:srgbClr val="1F497D">
              <a:lumMod val="75000"/>
            </a:srgbClr>
          </a:solidFill>
          <a:prstDash val="solid"/>
        </a:ln>
        <a:effectLst/>
      </dgm:spPr>
      <dgm:t>
        <a:bodyPr spcFirstLastPara="0" vert="horz" wrap="square" lIns="87630" tIns="87630" rIns="87630" bIns="87630" numCol="1" spcCol="1270" anchor="ctr" anchorCtr="0"/>
        <a:lstStyle/>
        <a:p>
          <a:pPr marL="0" lvl="0" indent="0" algn="l" defTabSz="1022350">
            <a:lnSpc>
              <a:spcPct val="90000"/>
            </a:lnSpc>
            <a:spcBef>
              <a:spcPct val="0"/>
            </a:spcBef>
            <a:spcAft>
              <a:spcPct val="35000"/>
            </a:spcAft>
            <a:buNone/>
          </a:pPr>
          <a:r>
            <a:rPr lang="en-US" sz="2300" b="1" kern="1200" dirty="0">
              <a:solidFill>
                <a:prstClr val="white"/>
              </a:solidFill>
              <a:latin typeface="Arial" panose="020B0604020202020204" pitchFamily="34" charset="0"/>
              <a:ea typeface="+mn-ea"/>
              <a:cs typeface="Arial" panose="020B0604020202020204" pitchFamily="34" charset="0"/>
            </a:rPr>
            <a:t>Implications and Limitations</a:t>
          </a:r>
        </a:p>
      </dgm:t>
    </dgm:pt>
    <dgm:pt modelId="{F2DBE9FE-4DAE-4818-961A-CC33D76843F7}" type="parTrans" cxnId="{7D72F45D-5811-4AB8-92AB-1A90812C72B3}">
      <dgm:prSet/>
      <dgm:spPr/>
      <dgm:t>
        <a:bodyPr/>
        <a:lstStyle/>
        <a:p>
          <a:endParaRPr lang="en-US" b="1">
            <a:latin typeface="Arial" panose="020B0604020202020204" pitchFamily="34" charset="0"/>
            <a:cs typeface="Arial" panose="020B0604020202020204" pitchFamily="34" charset="0"/>
          </a:endParaRPr>
        </a:p>
      </dgm:t>
    </dgm:pt>
    <dgm:pt modelId="{72197795-FE59-4F6B-A52A-452BE8E9CAD3}" type="sibTrans" cxnId="{7D72F45D-5811-4AB8-92AB-1A90812C72B3}">
      <dgm:prSet/>
      <dgm:spPr/>
      <dgm:t>
        <a:bodyPr/>
        <a:lstStyle/>
        <a:p>
          <a:endParaRPr lang="en-US" b="1">
            <a:latin typeface="Arial" panose="020B0604020202020204" pitchFamily="34" charset="0"/>
            <a:cs typeface="Arial" panose="020B0604020202020204" pitchFamily="34" charset="0"/>
          </a:endParaRPr>
        </a:p>
      </dgm:t>
    </dgm:pt>
    <dgm:pt modelId="{A864B1CC-1331-4422-A1D6-B0236740268F}">
      <dgm:prSet/>
      <dgm:spPr>
        <a:solidFill>
          <a:schemeClr val="tx2">
            <a:lumMod val="75000"/>
          </a:schemeClr>
        </a:solidFill>
        <a:ln>
          <a:solidFill>
            <a:schemeClr val="tx2">
              <a:lumMod val="75000"/>
            </a:schemeClr>
          </a:solidFill>
        </a:ln>
      </dgm:spPr>
      <dgm:t>
        <a:bodyPr/>
        <a:lstStyle/>
        <a:p>
          <a:r>
            <a:rPr lang="en-US" b="1" dirty="0">
              <a:latin typeface="Arial" panose="020B0604020202020204" pitchFamily="34" charset="0"/>
              <a:cs typeface="Arial" panose="020B0604020202020204" pitchFamily="34" charset="0"/>
            </a:rPr>
            <a:t>Conclusion &amp; Future Work</a:t>
          </a:r>
        </a:p>
      </dgm:t>
    </dgm:pt>
    <dgm:pt modelId="{C17B6970-4A74-4319-A235-BAFED1CE25D5}" type="parTrans" cxnId="{908A5A89-5AD8-46B3-A06A-CD75B5656C51}">
      <dgm:prSet/>
      <dgm:spPr/>
      <dgm:t>
        <a:bodyPr/>
        <a:lstStyle/>
        <a:p>
          <a:endParaRPr lang="en-US" b="1">
            <a:latin typeface="Arial" panose="020B0604020202020204" pitchFamily="34" charset="0"/>
            <a:cs typeface="Arial" panose="020B0604020202020204" pitchFamily="34" charset="0"/>
          </a:endParaRPr>
        </a:p>
      </dgm:t>
    </dgm:pt>
    <dgm:pt modelId="{F1B6670F-B096-4B1D-8B35-5B23E67AAAA7}" type="sibTrans" cxnId="{908A5A89-5AD8-46B3-A06A-CD75B5656C51}">
      <dgm:prSet/>
      <dgm:spPr/>
      <dgm:t>
        <a:bodyPr/>
        <a:lstStyle/>
        <a:p>
          <a:endParaRPr lang="en-US" b="1">
            <a:latin typeface="Arial" panose="020B0604020202020204" pitchFamily="34" charset="0"/>
            <a:cs typeface="Arial" panose="020B0604020202020204" pitchFamily="34" charset="0"/>
          </a:endParaRPr>
        </a:p>
      </dgm:t>
    </dgm:pt>
    <dgm:pt modelId="{72772A8C-4015-444F-B2EF-44EDD404E149}" type="pres">
      <dgm:prSet presAssocID="{3938451E-A448-4893-84EE-89660CD7CF3F}" presName="linear" presStyleCnt="0">
        <dgm:presLayoutVars>
          <dgm:animLvl val="lvl"/>
          <dgm:resizeHandles val="exact"/>
        </dgm:presLayoutVars>
      </dgm:prSet>
      <dgm:spPr/>
      <dgm:t>
        <a:bodyPr/>
        <a:lstStyle/>
        <a:p>
          <a:endParaRPr lang="en-US"/>
        </a:p>
      </dgm:t>
    </dgm:pt>
    <dgm:pt modelId="{8423889D-F888-47D3-B68B-46FB422C535A}" type="pres">
      <dgm:prSet presAssocID="{E3EEDDA3-4642-4C0C-83D1-FAF393EF6A2E}" presName="parentText" presStyleLbl="node1" presStyleIdx="0" presStyleCnt="8" custLinFactNeighborX="-24896" custLinFactNeighborY="-5604">
        <dgm:presLayoutVars>
          <dgm:chMax val="0"/>
          <dgm:bulletEnabled val="1"/>
        </dgm:presLayoutVars>
      </dgm:prSet>
      <dgm:spPr/>
      <dgm:t>
        <a:bodyPr/>
        <a:lstStyle/>
        <a:p>
          <a:endParaRPr lang="en-US"/>
        </a:p>
      </dgm:t>
    </dgm:pt>
    <dgm:pt modelId="{66012303-266C-4832-9E79-FC38BC6C030C}" type="pres">
      <dgm:prSet presAssocID="{21701F0B-5E3C-4D6E-A8E2-DBCF548FCD2B}" presName="spacer" presStyleCnt="0"/>
      <dgm:spPr/>
    </dgm:pt>
    <dgm:pt modelId="{27AE9CF8-A171-45E6-8AAF-6D336BD98538}" type="pres">
      <dgm:prSet presAssocID="{2F193A86-2E70-405E-99F1-C125F4069C3D}" presName="parentText" presStyleLbl="node1" presStyleIdx="1" presStyleCnt="8">
        <dgm:presLayoutVars>
          <dgm:chMax val="0"/>
          <dgm:bulletEnabled val="1"/>
        </dgm:presLayoutVars>
      </dgm:prSet>
      <dgm:spPr/>
      <dgm:t>
        <a:bodyPr/>
        <a:lstStyle/>
        <a:p>
          <a:endParaRPr lang="en-US"/>
        </a:p>
      </dgm:t>
    </dgm:pt>
    <dgm:pt modelId="{1A1BB0C3-80C8-42DC-89CC-DFB5D65A54EE}" type="pres">
      <dgm:prSet presAssocID="{B53878A1-82FB-414C-B846-CCBCE84401ED}" presName="spacer" presStyleCnt="0"/>
      <dgm:spPr/>
    </dgm:pt>
    <dgm:pt modelId="{6BEF95F7-3E71-4A4E-97B7-22DC766E01DB}" type="pres">
      <dgm:prSet presAssocID="{D783E15D-C849-4282-A266-2F29346B2755}" presName="parentText" presStyleLbl="node1" presStyleIdx="2" presStyleCnt="8">
        <dgm:presLayoutVars>
          <dgm:chMax val="0"/>
          <dgm:bulletEnabled val="1"/>
        </dgm:presLayoutVars>
      </dgm:prSet>
      <dgm:spPr/>
      <dgm:t>
        <a:bodyPr/>
        <a:lstStyle/>
        <a:p>
          <a:endParaRPr lang="en-US"/>
        </a:p>
      </dgm:t>
    </dgm:pt>
    <dgm:pt modelId="{2327F0FE-BF7B-4077-A8D5-CBC237931D68}" type="pres">
      <dgm:prSet presAssocID="{7BD8BDC5-4153-40AB-8646-73B6CD57E8EC}" presName="spacer" presStyleCnt="0"/>
      <dgm:spPr/>
    </dgm:pt>
    <dgm:pt modelId="{20939209-7553-42FB-B303-799067FE97B0}" type="pres">
      <dgm:prSet presAssocID="{143183A4-AFDE-4775-8F90-0BC6821D1F82}" presName="parentText" presStyleLbl="node1" presStyleIdx="3" presStyleCnt="8">
        <dgm:presLayoutVars>
          <dgm:chMax val="0"/>
          <dgm:bulletEnabled val="1"/>
        </dgm:presLayoutVars>
      </dgm:prSet>
      <dgm:spPr/>
      <dgm:t>
        <a:bodyPr/>
        <a:lstStyle/>
        <a:p>
          <a:endParaRPr lang="en-US"/>
        </a:p>
      </dgm:t>
    </dgm:pt>
    <dgm:pt modelId="{9322F7BD-174C-450F-AEEB-DCE3B4711825}" type="pres">
      <dgm:prSet presAssocID="{FF56F6D3-0119-4370-AA33-4756CBD7F8E8}" presName="spacer" presStyleCnt="0"/>
      <dgm:spPr/>
    </dgm:pt>
    <dgm:pt modelId="{F5918673-D437-4292-8E71-2F1C503B2866}" type="pres">
      <dgm:prSet presAssocID="{2C0A3070-4042-4111-AF04-559DAF69A002}" presName="parentText" presStyleLbl="node1" presStyleIdx="4" presStyleCnt="8">
        <dgm:presLayoutVars>
          <dgm:chMax val="0"/>
          <dgm:bulletEnabled val="1"/>
        </dgm:presLayoutVars>
      </dgm:prSet>
      <dgm:spPr/>
      <dgm:t>
        <a:bodyPr/>
        <a:lstStyle/>
        <a:p>
          <a:endParaRPr lang="en-US"/>
        </a:p>
      </dgm:t>
    </dgm:pt>
    <dgm:pt modelId="{E18566EF-E89B-44D1-BF56-E237E4E39BD7}" type="pres">
      <dgm:prSet presAssocID="{9D7586BA-6D0A-413E-AA36-4204985ED527}" presName="spacer" presStyleCnt="0"/>
      <dgm:spPr/>
    </dgm:pt>
    <dgm:pt modelId="{B42726C5-2586-4BE1-8885-71512C8F65E5}" type="pres">
      <dgm:prSet presAssocID="{8F3E9B8E-77CB-4068-877F-3EEDAAA6EB55}" presName="parentText" presStyleLbl="node1" presStyleIdx="5" presStyleCnt="8">
        <dgm:presLayoutVars>
          <dgm:chMax val="0"/>
          <dgm:bulletEnabled val="1"/>
        </dgm:presLayoutVars>
      </dgm:prSet>
      <dgm:spPr/>
      <dgm:t>
        <a:bodyPr/>
        <a:lstStyle/>
        <a:p>
          <a:endParaRPr lang="en-US"/>
        </a:p>
      </dgm:t>
    </dgm:pt>
    <dgm:pt modelId="{A95E36EB-ABA2-425B-9935-C0CFD3540B06}" type="pres">
      <dgm:prSet presAssocID="{75FECC85-6E30-49BC-A7A7-E977D2279BC1}" presName="spacer" presStyleCnt="0"/>
      <dgm:spPr/>
    </dgm:pt>
    <dgm:pt modelId="{6126777F-AB1C-426D-B813-87F6C604E274}" type="pres">
      <dgm:prSet presAssocID="{336438AC-9DE0-40FA-A23F-875719951A61}" presName="parentText" presStyleLbl="node1" presStyleIdx="6" presStyleCnt="8">
        <dgm:presLayoutVars>
          <dgm:chMax val="0"/>
          <dgm:bulletEnabled val="1"/>
        </dgm:presLayoutVars>
      </dgm:prSet>
      <dgm:spPr>
        <a:xfrm>
          <a:off x="0" y="3882205"/>
          <a:ext cx="11018520" cy="562902"/>
        </a:xfrm>
        <a:prstGeom prst="roundRect">
          <a:avLst/>
        </a:prstGeom>
      </dgm:spPr>
      <dgm:t>
        <a:bodyPr/>
        <a:lstStyle/>
        <a:p>
          <a:endParaRPr lang="en-US"/>
        </a:p>
      </dgm:t>
    </dgm:pt>
    <dgm:pt modelId="{376F7CCA-C18F-488A-9E6F-279D979647C9}" type="pres">
      <dgm:prSet presAssocID="{72197795-FE59-4F6B-A52A-452BE8E9CAD3}" presName="spacer" presStyleCnt="0"/>
      <dgm:spPr/>
    </dgm:pt>
    <dgm:pt modelId="{1AAD20E9-8E57-4F3D-8AEC-972EEB799E3D}" type="pres">
      <dgm:prSet presAssocID="{A864B1CC-1331-4422-A1D6-B0236740268F}" presName="parentText" presStyleLbl="node1" presStyleIdx="7" presStyleCnt="8">
        <dgm:presLayoutVars>
          <dgm:chMax val="0"/>
          <dgm:bulletEnabled val="1"/>
        </dgm:presLayoutVars>
      </dgm:prSet>
      <dgm:spPr/>
      <dgm:t>
        <a:bodyPr/>
        <a:lstStyle/>
        <a:p>
          <a:endParaRPr lang="en-US"/>
        </a:p>
      </dgm:t>
    </dgm:pt>
  </dgm:ptLst>
  <dgm:cxnLst>
    <dgm:cxn modelId="{40E3A642-5340-4672-A254-033A2D20A087}" srcId="{3938451E-A448-4893-84EE-89660CD7CF3F}" destId="{E3EEDDA3-4642-4C0C-83D1-FAF393EF6A2E}" srcOrd="0" destOrd="0" parTransId="{05C2B6F5-3FBF-4003-8876-1FA10B02F157}" sibTransId="{21701F0B-5E3C-4D6E-A8E2-DBCF548FCD2B}"/>
    <dgm:cxn modelId="{908A5A89-5AD8-46B3-A06A-CD75B5656C51}" srcId="{3938451E-A448-4893-84EE-89660CD7CF3F}" destId="{A864B1CC-1331-4422-A1D6-B0236740268F}" srcOrd="7" destOrd="0" parTransId="{C17B6970-4A74-4319-A235-BAFED1CE25D5}" sibTransId="{F1B6670F-B096-4B1D-8B35-5B23E67AAAA7}"/>
    <dgm:cxn modelId="{4AD2EF68-DFAB-4616-B0DF-03DB5D9DF7EC}" srcId="{3938451E-A448-4893-84EE-89660CD7CF3F}" destId="{8F3E9B8E-77CB-4068-877F-3EEDAAA6EB55}" srcOrd="5" destOrd="0" parTransId="{EF72F81B-88CA-47DD-AB77-C384D07A6BBD}" sibTransId="{75FECC85-6E30-49BC-A7A7-E977D2279BC1}"/>
    <dgm:cxn modelId="{4C2C6550-7E83-47C1-AF94-6A5F97592207}" srcId="{3938451E-A448-4893-84EE-89660CD7CF3F}" destId="{2F193A86-2E70-405E-99F1-C125F4069C3D}" srcOrd="1" destOrd="0" parTransId="{CC2C602F-3D6E-488F-89B0-9933C921F2B8}" sibTransId="{B53878A1-82FB-414C-B846-CCBCE84401ED}"/>
    <dgm:cxn modelId="{CF3E0789-1037-4999-9C00-E86222E6326F}" type="presOf" srcId="{E3EEDDA3-4642-4C0C-83D1-FAF393EF6A2E}" destId="{8423889D-F888-47D3-B68B-46FB422C535A}" srcOrd="0" destOrd="0" presId="urn:microsoft.com/office/officeart/2005/8/layout/vList2"/>
    <dgm:cxn modelId="{DE94E131-6048-4F7B-9A44-C8B37EBC60A9}" type="presOf" srcId="{2F193A86-2E70-405E-99F1-C125F4069C3D}" destId="{27AE9CF8-A171-45E6-8AAF-6D336BD98538}" srcOrd="0" destOrd="0" presId="urn:microsoft.com/office/officeart/2005/8/layout/vList2"/>
    <dgm:cxn modelId="{767BAB46-E4E3-449D-8D4D-C21678C20E5D}" type="presOf" srcId="{2C0A3070-4042-4111-AF04-559DAF69A002}" destId="{F5918673-D437-4292-8E71-2F1C503B2866}" srcOrd="0" destOrd="0" presId="urn:microsoft.com/office/officeart/2005/8/layout/vList2"/>
    <dgm:cxn modelId="{7D72F45D-5811-4AB8-92AB-1A90812C72B3}" srcId="{3938451E-A448-4893-84EE-89660CD7CF3F}" destId="{336438AC-9DE0-40FA-A23F-875719951A61}" srcOrd="6" destOrd="0" parTransId="{F2DBE9FE-4DAE-4818-961A-CC33D76843F7}" sibTransId="{72197795-FE59-4F6B-A52A-452BE8E9CAD3}"/>
    <dgm:cxn modelId="{1E869795-BF49-4367-ABB5-F9B05C337407}" srcId="{3938451E-A448-4893-84EE-89660CD7CF3F}" destId="{D783E15D-C849-4282-A266-2F29346B2755}" srcOrd="2" destOrd="0" parTransId="{60AD0D3E-88F1-4B33-ABD1-95ADA8E215B1}" sibTransId="{7BD8BDC5-4153-40AB-8646-73B6CD57E8EC}"/>
    <dgm:cxn modelId="{56FBFA48-CDA9-476F-8631-197A3B03E548}" type="presOf" srcId="{D783E15D-C849-4282-A266-2F29346B2755}" destId="{6BEF95F7-3E71-4A4E-97B7-22DC766E01DB}" srcOrd="0" destOrd="0" presId="urn:microsoft.com/office/officeart/2005/8/layout/vList2"/>
    <dgm:cxn modelId="{C3397EE2-1E9A-410C-84C5-BF5215669EFA}" type="presOf" srcId="{A864B1CC-1331-4422-A1D6-B0236740268F}" destId="{1AAD20E9-8E57-4F3D-8AEC-972EEB799E3D}" srcOrd="0" destOrd="0" presId="urn:microsoft.com/office/officeart/2005/8/layout/vList2"/>
    <dgm:cxn modelId="{6FF4BC10-48A3-42A6-B1FC-6F4954C8DB29}" type="presOf" srcId="{143183A4-AFDE-4775-8F90-0BC6821D1F82}" destId="{20939209-7553-42FB-B303-799067FE97B0}" srcOrd="0" destOrd="0" presId="urn:microsoft.com/office/officeart/2005/8/layout/vList2"/>
    <dgm:cxn modelId="{8DE3121B-AA30-4FBF-9FF9-FAB45D2731CA}" type="presOf" srcId="{8F3E9B8E-77CB-4068-877F-3EEDAAA6EB55}" destId="{B42726C5-2586-4BE1-8885-71512C8F65E5}" srcOrd="0" destOrd="0" presId="urn:microsoft.com/office/officeart/2005/8/layout/vList2"/>
    <dgm:cxn modelId="{54D41A78-04E8-45BE-801E-29279347EA04}" srcId="{3938451E-A448-4893-84EE-89660CD7CF3F}" destId="{143183A4-AFDE-4775-8F90-0BC6821D1F82}" srcOrd="3" destOrd="0" parTransId="{10426857-DC0D-4ECA-A867-2FD40CA7DBE4}" sibTransId="{FF56F6D3-0119-4370-AA33-4756CBD7F8E8}"/>
    <dgm:cxn modelId="{EDAC0F6B-73F0-43E5-A305-E9ECEFC75C26}" srcId="{3938451E-A448-4893-84EE-89660CD7CF3F}" destId="{2C0A3070-4042-4111-AF04-559DAF69A002}" srcOrd="4" destOrd="0" parTransId="{61D36F83-6AF9-43F0-BA97-D48D9740E0B3}" sibTransId="{9D7586BA-6D0A-413E-AA36-4204985ED527}"/>
    <dgm:cxn modelId="{CBC00DE2-86C5-429D-9A69-EAA8D7D9B9A2}" type="presOf" srcId="{3938451E-A448-4893-84EE-89660CD7CF3F}" destId="{72772A8C-4015-444F-B2EF-44EDD404E149}" srcOrd="0" destOrd="0" presId="urn:microsoft.com/office/officeart/2005/8/layout/vList2"/>
    <dgm:cxn modelId="{98854CBA-FF59-42AD-AA99-AF09EAEACD58}" type="presOf" srcId="{336438AC-9DE0-40FA-A23F-875719951A61}" destId="{6126777F-AB1C-426D-B813-87F6C604E274}" srcOrd="0" destOrd="0" presId="urn:microsoft.com/office/officeart/2005/8/layout/vList2"/>
    <dgm:cxn modelId="{C8997E95-3B63-44A7-A69E-3832573C07A1}" type="presParOf" srcId="{72772A8C-4015-444F-B2EF-44EDD404E149}" destId="{8423889D-F888-47D3-B68B-46FB422C535A}" srcOrd="0" destOrd="0" presId="urn:microsoft.com/office/officeart/2005/8/layout/vList2"/>
    <dgm:cxn modelId="{D519EF98-4AAF-485E-BD9B-52EFAB6AA07A}" type="presParOf" srcId="{72772A8C-4015-444F-B2EF-44EDD404E149}" destId="{66012303-266C-4832-9E79-FC38BC6C030C}" srcOrd="1" destOrd="0" presId="urn:microsoft.com/office/officeart/2005/8/layout/vList2"/>
    <dgm:cxn modelId="{4FFD6C81-828C-4927-9F6E-5B5A48654425}" type="presParOf" srcId="{72772A8C-4015-444F-B2EF-44EDD404E149}" destId="{27AE9CF8-A171-45E6-8AAF-6D336BD98538}" srcOrd="2" destOrd="0" presId="urn:microsoft.com/office/officeart/2005/8/layout/vList2"/>
    <dgm:cxn modelId="{C3C364DB-FC78-4C76-A994-EEB596559D29}" type="presParOf" srcId="{72772A8C-4015-444F-B2EF-44EDD404E149}" destId="{1A1BB0C3-80C8-42DC-89CC-DFB5D65A54EE}" srcOrd="3" destOrd="0" presId="urn:microsoft.com/office/officeart/2005/8/layout/vList2"/>
    <dgm:cxn modelId="{0F5192C6-B11D-4C1F-BA51-ACEAE0F350F5}" type="presParOf" srcId="{72772A8C-4015-444F-B2EF-44EDD404E149}" destId="{6BEF95F7-3E71-4A4E-97B7-22DC766E01DB}" srcOrd="4" destOrd="0" presId="urn:microsoft.com/office/officeart/2005/8/layout/vList2"/>
    <dgm:cxn modelId="{2D5EE1A1-AA5B-40C4-8A28-A0189A7E04A8}" type="presParOf" srcId="{72772A8C-4015-444F-B2EF-44EDD404E149}" destId="{2327F0FE-BF7B-4077-A8D5-CBC237931D68}" srcOrd="5" destOrd="0" presId="urn:microsoft.com/office/officeart/2005/8/layout/vList2"/>
    <dgm:cxn modelId="{14D5F989-2177-4671-A408-D4E54673678F}" type="presParOf" srcId="{72772A8C-4015-444F-B2EF-44EDD404E149}" destId="{20939209-7553-42FB-B303-799067FE97B0}" srcOrd="6" destOrd="0" presId="urn:microsoft.com/office/officeart/2005/8/layout/vList2"/>
    <dgm:cxn modelId="{96A32E2E-5BAC-462F-8C59-4CB07FD63B4B}" type="presParOf" srcId="{72772A8C-4015-444F-B2EF-44EDD404E149}" destId="{9322F7BD-174C-450F-AEEB-DCE3B4711825}" srcOrd="7" destOrd="0" presId="urn:microsoft.com/office/officeart/2005/8/layout/vList2"/>
    <dgm:cxn modelId="{3D2569B0-66AD-4F38-9F8F-8029360103AC}" type="presParOf" srcId="{72772A8C-4015-444F-B2EF-44EDD404E149}" destId="{F5918673-D437-4292-8E71-2F1C503B2866}" srcOrd="8" destOrd="0" presId="urn:microsoft.com/office/officeart/2005/8/layout/vList2"/>
    <dgm:cxn modelId="{22EF5E04-C42E-48EE-9EB7-95FD61A2DE67}" type="presParOf" srcId="{72772A8C-4015-444F-B2EF-44EDD404E149}" destId="{E18566EF-E89B-44D1-BF56-E237E4E39BD7}" srcOrd="9" destOrd="0" presId="urn:microsoft.com/office/officeart/2005/8/layout/vList2"/>
    <dgm:cxn modelId="{BE16D25D-1983-451A-889A-7AFD6F6468BB}" type="presParOf" srcId="{72772A8C-4015-444F-B2EF-44EDD404E149}" destId="{B42726C5-2586-4BE1-8885-71512C8F65E5}" srcOrd="10" destOrd="0" presId="urn:microsoft.com/office/officeart/2005/8/layout/vList2"/>
    <dgm:cxn modelId="{CE0E6E94-3D0D-4B45-B6E2-7D8A724EB5ED}" type="presParOf" srcId="{72772A8C-4015-444F-B2EF-44EDD404E149}" destId="{A95E36EB-ABA2-425B-9935-C0CFD3540B06}" srcOrd="11" destOrd="0" presId="urn:microsoft.com/office/officeart/2005/8/layout/vList2"/>
    <dgm:cxn modelId="{4A807C8C-6CBD-41AC-A997-EDC9C4F6EA26}" type="presParOf" srcId="{72772A8C-4015-444F-B2EF-44EDD404E149}" destId="{6126777F-AB1C-426D-B813-87F6C604E274}" srcOrd="12" destOrd="0" presId="urn:microsoft.com/office/officeart/2005/8/layout/vList2"/>
    <dgm:cxn modelId="{196B4BC2-DC98-4B87-B2CE-92E2351BB0FB}" type="presParOf" srcId="{72772A8C-4015-444F-B2EF-44EDD404E149}" destId="{376F7CCA-C18F-488A-9E6F-279D979647C9}" srcOrd="13" destOrd="0" presId="urn:microsoft.com/office/officeart/2005/8/layout/vList2"/>
    <dgm:cxn modelId="{D698D8FB-A88B-4159-85CB-3C8DBAA26D1F}" type="presParOf" srcId="{72772A8C-4015-444F-B2EF-44EDD404E149}" destId="{1AAD20E9-8E57-4F3D-8AEC-972EEB799E3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23889D-F888-47D3-B68B-46FB422C535A}">
      <dsp:nvSpPr>
        <dsp:cNvPr id="0" name=""/>
        <dsp:cNvSpPr/>
      </dsp:nvSpPr>
      <dsp:spPr>
        <a:xfrm>
          <a:off x="0" y="133706"/>
          <a:ext cx="11018520" cy="552825"/>
        </a:xfrm>
        <a:prstGeom prst="roundRect">
          <a:avLst/>
        </a:prstGeom>
        <a:solidFill>
          <a:schemeClr val="tx2">
            <a:lumMod val="75000"/>
          </a:schemeClr>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dirty="0">
              <a:solidFill>
                <a:prstClr val="white"/>
              </a:solidFill>
              <a:latin typeface="Arial" panose="020B0604020202020204" pitchFamily="34" charset="0"/>
              <a:ea typeface="+mn-ea"/>
              <a:cs typeface="Arial" panose="020B0604020202020204" pitchFamily="34" charset="0"/>
            </a:rPr>
            <a:t>Motivation + Problem</a:t>
          </a:r>
        </a:p>
      </dsp:txBody>
      <dsp:txXfrm>
        <a:off x="26987" y="160693"/>
        <a:ext cx="10964546" cy="498851"/>
      </dsp:txXfrm>
    </dsp:sp>
    <dsp:sp modelId="{27AE9CF8-A171-45E6-8AAF-6D336BD98538}">
      <dsp:nvSpPr>
        <dsp:cNvPr id="0" name=""/>
        <dsp:cNvSpPr/>
      </dsp:nvSpPr>
      <dsp:spPr>
        <a:xfrm>
          <a:off x="0" y="759524"/>
          <a:ext cx="11018520" cy="552825"/>
        </a:xfrm>
        <a:prstGeom prst="roundRect">
          <a:avLst/>
        </a:prstGeom>
        <a:solidFill>
          <a:schemeClr val="tx2">
            <a:lumMod val="75000"/>
          </a:schemeClr>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a:latin typeface="Arial" panose="020B0604020202020204" pitchFamily="34" charset="0"/>
              <a:cs typeface="Arial" panose="020B0604020202020204" pitchFamily="34" charset="0"/>
            </a:rPr>
            <a:t>Gap and Questions</a:t>
          </a:r>
        </a:p>
      </dsp:txBody>
      <dsp:txXfrm>
        <a:off x="26987" y="786511"/>
        <a:ext cx="10964546" cy="498851"/>
      </dsp:txXfrm>
    </dsp:sp>
    <dsp:sp modelId="{6BEF95F7-3E71-4A4E-97B7-22DC766E01DB}">
      <dsp:nvSpPr>
        <dsp:cNvPr id="0" name=""/>
        <dsp:cNvSpPr/>
      </dsp:nvSpPr>
      <dsp:spPr>
        <a:xfrm>
          <a:off x="0" y="1381469"/>
          <a:ext cx="11018520" cy="552825"/>
        </a:xfrm>
        <a:prstGeom prst="roundRect">
          <a:avLst/>
        </a:prstGeom>
        <a:solidFill>
          <a:schemeClr val="tx2">
            <a:lumMod val="75000"/>
          </a:schemeClr>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a:latin typeface="Arial" panose="020B0604020202020204" pitchFamily="34" charset="0"/>
              <a:cs typeface="Arial" panose="020B0604020202020204" pitchFamily="34" charset="0"/>
            </a:rPr>
            <a:t>System &amp; Threat Model</a:t>
          </a:r>
        </a:p>
      </dsp:txBody>
      <dsp:txXfrm>
        <a:off x="26987" y="1408456"/>
        <a:ext cx="10964546" cy="498851"/>
      </dsp:txXfrm>
    </dsp:sp>
    <dsp:sp modelId="{20939209-7553-42FB-B303-799067FE97B0}">
      <dsp:nvSpPr>
        <dsp:cNvPr id="0" name=""/>
        <dsp:cNvSpPr/>
      </dsp:nvSpPr>
      <dsp:spPr>
        <a:xfrm>
          <a:off x="0" y="2003414"/>
          <a:ext cx="11018520" cy="552825"/>
        </a:xfrm>
        <a:prstGeom prst="roundRect">
          <a:avLst/>
        </a:prstGeom>
        <a:solidFill>
          <a:schemeClr val="tx2">
            <a:lumMod val="75000"/>
          </a:schemeClr>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a:solidFill>
                <a:prstClr val="white"/>
              </a:solidFill>
              <a:latin typeface="Arial" panose="020B0604020202020204" pitchFamily="34" charset="0"/>
              <a:ea typeface="+mn-ea"/>
              <a:cs typeface="Arial" panose="020B0604020202020204" pitchFamily="34" charset="0"/>
            </a:rPr>
            <a:t>Record-Level DP Does Not Bound What an RSU Can Infer About Content Category</a:t>
          </a:r>
        </a:p>
      </dsp:txBody>
      <dsp:txXfrm>
        <a:off x="26987" y="2030401"/>
        <a:ext cx="10964546" cy="498851"/>
      </dsp:txXfrm>
    </dsp:sp>
    <dsp:sp modelId="{F5918673-D437-4292-8E71-2F1C503B2866}">
      <dsp:nvSpPr>
        <dsp:cNvPr id="0" name=""/>
        <dsp:cNvSpPr/>
      </dsp:nvSpPr>
      <dsp:spPr>
        <a:xfrm>
          <a:off x="0" y="2625360"/>
          <a:ext cx="11018520" cy="552825"/>
        </a:xfrm>
        <a:prstGeom prst="roundRect">
          <a:avLst/>
        </a:prstGeom>
        <a:solidFill>
          <a:schemeClr val="tx2">
            <a:lumMod val="75000"/>
          </a:schemeClr>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prstClr val="white"/>
              </a:solidFill>
              <a:latin typeface="Arial" panose="020B0604020202020204" pitchFamily="34" charset="0"/>
              <a:ea typeface="+mn-ea"/>
              <a:cs typeface="Arial" panose="020B0604020202020204" pitchFamily="34" charset="0"/>
            </a:rPr>
            <a:t>Experimental Setup</a:t>
          </a:r>
        </a:p>
      </dsp:txBody>
      <dsp:txXfrm>
        <a:off x="26987" y="2652347"/>
        <a:ext cx="10964546" cy="498851"/>
      </dsp:txXfrm>
    </dsp:sp>
    <dsp:sp modelId="{B42726C5-2586-4BE1-8885-71512C8F65E5}">
      <dsp:nvSpPr>
        <dsp:cNvPr id="0" name=""/>
        <dsp:cNvSpPr/>
      </dsp:nvSpPr>
      <dsp:spPr>
        <a:xfrm>
          <a:off x="0" y="3247305"/>
          <a:ext cx="11018520" cy="552825"/>
        </a:xfrm>
        <a:prstGeom prst="roundRect">
          <a:avLst/>
        </a:prstGeom>
        <a:solidFill>
          <a:schemeClr val="tx2">
            <a:lumMod val="75000"/>
          </a:schemeClr>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a:solidFill>
                <a:prstClr val="white"/>
              </a:solidFill>
              <a:latin typeface="Arial" panose="020B0604020202020204" pitchFamily="34" charset="0"/>
              <a:ea typeface="+mn-ea"/>
              <a:cs typeface="Arial" panose="020B0604020202020204" pitchFamily="34" charset="0"/>
            </a:rPr>
            <a:t>Experimental Results</a:t>
          </a:r>
          <a:endParaRPr lang="en-US" sz="2400" b="1" kern="1200" dirty="0">
            <a:latin typeface="Arial" panose="020B0604020202020204" pitchFamily="34" charset="0"/>
            <a:cs typeface="Arial" panose="020B0604020202020204" pitchFamily="34" charset="0"/>
          </a:endParaRPr>
        </a:p>
      </dsp:txBody>
      <dsp:txXfrm>
        <a:off x="26987" y="3274292"/>
        <a:ext cx="10964546" cy="498851"/>
      </dsp:txXfrm>
    </dsp:sp>
    <dsp:sp modelId="{6126777F-AB1C-426D-B813-87F6C604E274}">
      <dsp:nvSpPr>
        <dsp:cNvPr id="0" name=""/>
        <dsp:cNvSpPr/>
      </dsp:nvSpPr>
      <dsp:spPr>
        <a:xfrm>
          <a:off x="0" y="3869250"/>
          <a:ext cx="11018520" cy="552825"/>
        </a:xfrm>
        <a:prstGeom prst="roundRect">
          <a:avLst/>
        </a:prstGeom>
        <a:solidFill>
          <a:srgbClr val="1F497D">
            <a:lumMod val="75000"/>
          </a:srgbClr>
        </a:solidFill>
        <a:ln w="25400" cap="flat" cmpd="sng" algn="ctr">
          <a:solidFill>
            <a:srgbClr val="1F497D">
              <a:lumMod val="7500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a:solidFill>
                <a:prstClr val="white"/>
              </a:solidFill>
              <a:latin typeface="Arial" panose="020B0604020202020204" pitchFamily="34" charset="0"/>
              <a:ea typeface="+mn-ea"/>
              <a:cs typeface="Arial" panose="020B0604020202020204" pitchFamily="34" charset="0"/>
            </a:rPr>
            <a:t>Implications and Limitations</a:t>
          </a:r>
        </a:p>
      </dsp:txBody>
      <dsp:txXfrm>
        <a:off x="26987" y="3896237"/>
        <a:ext cx="10964546" cy="498851"/>
      </dsp:txXfrm>
    </dsp:sp>
    <dsp:sp modelId="{1AAD20E9-8E57-4F3D-8AEC-972EEB799E3D}">
      <dsp:nvSpPr>
        <dsp:cNvPr id="0" name=""/>
        <dsp:cNvSpPr/>
      </dsp:nvSpPr>
      <dsp:spPr>
        <a:xfrm>
          <a:off x="0" y="4491195"/>
          <a:ext cx="11018520" cy="552825"/>
        </a:xfrm>
        <a:prstGeom prst="roundRect">
          <a:avLst/>
        </a:prstGeom>
        <a:solidFill>
          <a:schemeClr val="tx2">
            <a:lumMod val="75000"/>
          </a:schemeClr>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a:latin typeface="Arial" panose="020B0604020202020204" pitchFamily="34" charset="0"/>
              <a:cs typeface="Arial" panose="020B0604020202020204" pitchFamily="34" charset="0"/>
            </a:rPr>
            <a:t>Conclusion &amp; Future Work</a:t>
          </a:r>
        </a:p>
      </dsp:txBody>
      <dsp:txXfrm>
        <a:off x="26987" y="4518182"/>
        <a:ext cx="10964546" cy="49885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5" y="15"/>
            <a:ext cx="3170667" cy="479831"/>
          </a:xfrm>
          <a:prstGeom prst="rect">
            <a:avLst/>
          </a:prstGeom>
        </p:spPr>
        <p:txBody>
          <a:bodyPr vert="horz" lIns="91614" tIns="45807" rIns="91614" bIns="45807"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sz="quarter" idx="1"/>
          </p:nvPr>
        </p:nvSpPr>
        <p:spPr>
          <a:xfrm>
            <a:off x="4142836" y="15"/>
            <a:ext cx="3170667" cy="479831"/>
          </a:xfrm>
          <a:prstGeom prst="rect">
            <a:avLst/>
          </a:prstGeom>
        </p:spPr>
        <p:txBody>
          <a:bodyPr vert="horz" lIns="91614" tIns="45807" rIns="91614" bIns="45807" rtlCol="0"/>
          <a:lstStyle>
            <a:lvl1pPr algn="r" fontAlgn="auto">
              <a:spcBef>
                <a:spcPts val="0"/>
              </a:spcBef>
              <a:spcAft>
                <a:spcPts val="0"/>
              </a:spcAft>
              <a:defRPr sz="1200">
                <a:latin typeface="+mn-lt"/>
              </a:defRPr>
            </a:lvl1pPr>
          </a:lstStyle>
          <a:p>
            <a:pPr>
              <a:defRPr/>
            </a:pPr>
            <a:fld id="{A1A16DB4-57E6-4B05-9B07-D8FBCEE6A614}" type="datetimeFigureOut">
              <a:rPr lang="en-GB"/>
              <a:pPr>
                <a:defRPr/>
              </a:pPr>
              <a:t>28/10/2026</a:t>
            </a:fld>
            <a:endParaRPr lang="en-GB"/>
          </a:p>
        </p:txBody>
      </p:sp>
      <p:sp>
        <p:nvSpPr>
          <p:cNvPr id="4" name="Footer Placeholder 3"/>
          <p:cNvSpPr>
            <a:spLocks noGrp="1"/>
          </p:cNvSpPr>
          <p:nvPr>
            <p:ph type="ftr" sz="quarter" idx="2"/>
          </p:nvPr>
        </p:nvSpPr>
        <p:spPr>
          <a:xfrm>
            <a:off x="15" y="9119846"/>
            <a:ext cx="3170667" cy="479831"/>
          </a:xfrm>
          <a:prstGeom prst="rect">
            <a:avLst/>
          </a:prstGeom>
        </p:spPr>
        <p:txBody>
          <a:bodyPr vert="horz" lIns="91614" tIns="45807" rIns="91614" bIns="45807" rtlCol="0" anchor="b"/>
          <a:lstStyle>
            <a:lvl1pPr algn="l" fontAlgn="auto">
              <a:spcBef>
                <a:spcPts val="0"/>
              </a:spcBef>
              <a:spcAft>
                <a:spcPts val="0"/>
              </a:spcAft>
              <a:defRPr sz="1200">
                <a:latin typeface="+mn-lt"/>
              </a:defRPr>
            </a:lvl1pPr>
          </a:lstStyle>
          <a:p>
            <a:pPr>
              <a:defRPr/>
            </a:pPr>
            <a:endParaRPr lang="en-GB"/>
          </a:p>
        </p:txBody>
      </p:sp>
      <p:sp>
        <p:nvSpPr>
          <p:cNvPr id="5" name="Slide Number Placeholder 4"/>
          <p:cNvSpPr>
            <a:spLocks noGrp="1"/>
          </p:cNvSpPr>
          <p:nvPr>
            <p:ph type="sldNum" sz="quarter" idx="3"/>
          </p:nvPr>
        </p:nvSpPr>
        <p:spPr>
          <a:xfrm>
            <a:off x="4142836" y="9119846"/>
            <a:ext cx="3170667" cy="479831"/>
          </a:xfrm>
          <a:prstGeom prst="rect">
            <a:avLst/>
          </a:prstGeom>
        </p:spPr>
        <p:txBody>
          <a:bodyPr vert="horz" lIns="91614" tIns="45807" rIns="91614" bIns="45807" rtlCol="0" anchor="b"/>
          <a:lstStyle>
            <a:lvl1pPr algn="r" fontAlgn="auto">
              <a:spcBef>
                <a:spcPts val="0"/>
              </a:spcBef>
              <a:spcAft>
                <a:spcPts val="0"/>
              </a:spcAft>
              <a:defRPr sz="1200">
                <a:latin typeface="+mn-lt"/>
              </a:defRPr>
            </a:lvl1pPr>
          </a:lstStyle>
          <a:p>
            <a:pPr>
              <a:defRPr/>
            </a:pPr>
            <a:fld id="{766E3DF5-CBEB-4249-8DB1-630F52EF3123}" type="slidenum">
              <a:rPr lang="en-GB"/>
              <a:pPr>
                <a:defRPr/>
              </a:pPr>
              <a:t>‹#›</a:t>
            </a:fld>
            <a:endParaRPr lang="en-GB"/>
          </a:p>
        </p:txBody>
      </p:sp>
    </p:spTree>
    <p:extLst>
      <p:ext uri="{BB962C8B-B14F-4D97-AF65-F5344CB8AC3E}">
        <p14:creationId xmlns:p14="http://schemas.microsoft.com/office/powerpoint/2010/main" val="3890099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5" y="15"/>
            <a:ext cx="3170667" cy="479831"/>
          </a:xfrm>
          <a:prstGeom prst="rect">
            <a:avLst/>
          </a:prstGeom>
        </p:spPr>
        <p:txBody>
          <a:bodyPr vert="horz" lIns="91614" tIns="45807" rIns="91614" bIns="45807"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2836" y="15"/>
            <a:ext cx="3170667" cy="479831"/>
          </a:xfrm>
          <a:prstGeom prst="rect">
            <a:avLst/>
          </a:prstGeom>
        </p:spPr>
        <p:txBody>
          <a:bodyPr vert="horz" lIns="91614" tIns="45807" rIns="91614" bIns="45807" rtlCol="0"/>
          <a:lstStyle>
            <a:lvl1pPr algn="r" fontAlgn="auto">
              <a:spcBef>
                <a:spcPts val="0"/>
              </a:spcBef>
              <a:spcAft>
                <a:spcPts val="0"/>
              </a:spcAft>
              <a:defRPr sz="1200">
                <a:latin typeface="+mn-lt"/>
              </a:defRPr>
            </a:lvl1pPr>
          </a:lstStyle>
          <a:p>
            <a:pPr>
              <a:defRPr/>
            </a:pPr>
            <a:fld id="{83F9085F-3480-440E-B230-735267900E6F}" type="datetimeFigureOut">
              <a:rPr lang="en-US"/>
              <a:pPr>
                <a:defRPr/>
              </a:pPr>
              <a:t>10/28/2026</a:t>
            </a:fld>
            <a:endParaRPr lang="en-US"/>
          </a:p>
        </p:txBody>
      </p:sp>
      <p:sp>
        <p:nvSpPr>
          <p:cNvPr id="4" name="Slide Image Placeholder 3"/>
          <p:cNvSpPr>
            <a:spLocks noGrp="1" noRot="1" noChangeAspect="1"/>
          </p:cNvSpPr>
          <p:nvPr>
            <p:ph type="sldImg" idx="2"/>
          </p:nvPr>
        </p:nvSpPr>
        <p:spPr>
          <a:xfrm>
            <a:off x="463550" y="719138"/>
            <a:ext cx="6388100" cy="3594100"/>
          </a:xfrm>
          <a:prstGeom prst="rect">
            <a:avLst/>
          </a:prstGeom>
          <a:noFill/>
          <a:ln w="12700">
            <a:solidFill>
              <a:prstClr val="black"/>
            </a:solidFill>
          </a:ln>
        </p:spPr>
        <p:txBody>
          <a:bodyPr vert="horz" lIns="91614" tIns="45807" rIns="91614" bIns="45807" rtlCol="0" anchor="ctr"/>
          <a:lstStyle/>
          <a:p>
            <a:pPr lvl="0"/>
            <a:endParaRPr lang="en-US" noProof="0"/>
          </a:p>
        </p:txBody>
      </p:sp>
      <p:sp>
        <p:nvSpPr>
          <p:cNvPr id="5" name="Notes Placeholder 4"/>
          <p:cNvSpPr>
            <a:spLocks noGrp="1"/>
          </p:cNvSpPr>
          <p:nvPr>
            <p:ph type="body" sz="quarter" idx="3"/>
          </p:nvPr>
        </p:nvSpPr>
        <p:spPr>
          <a:xfrm>
            <a:off x="731713" y="4560701"/>
            <a:ext cx="5851819" cy="4320005"/>
          </a:xfrm>
          <a:prstGeom prst="rect">
            <a:avLst/>
          </a:prstGeom>
        </p:spPr>
        <p:txBody>
          <a:bodyPr vert="horz" lIns="91614" tIns="45807" rIns="91614" bIns="45807"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5" y="9119846"/>
            <a:ext cx="3170667" cy="479831"/>
          </a:xfrm>
          <a:prstGeom prst="rect">
            <a:avLst/>
          </a:prstGeom>
        </p:spPr>
        <p:txBody>
          <a:bodyPr vert="horz" lIns="91614" tIns="45807" rIns="91614" bIns="45807"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2836" y="9119846"/>
            <a:ext cx="3170667" cy="479831"/>
          </a:xfrm>
          <a:prstGeom prst="rect">
            <a:avLst/>
          </a:prstGeom>
        </p:spPr>
        <p:txBody>
          <a:bodyPr vert="horz" lIns="91614" tIns="45807" rIns="91614" bIns="45807" rtlCol="0" anchor="b"/>
          <a:lstStyle>
            <a:lvl1pPr algn="r" fontAlgn="auto">
              <a:spcBef>
                <a:spcPts val="0"/>
              </a:spcBef>
              <a:spcAft>
                <a:spcPts val="0"/>
              </a:spcAft>
              <a:defRPr sz="1200">
                <a:latin typeface="+mn-lt"/>
              </a:defRPr>
            </a:lvl1pPr>
          </a:lstStyle>
          <a:p>
            <a:pPr>
              <a:defRPr/>
            </a:pPr>
            <a:fld id="{A36371F8-4C2F-4670-BB2B-16188B0BE05B}" type="slidenum">
              <a:rPr lang="en-US"/>
              <a:pPr>
                <a:defRPr/>
              </a:pPr>
              <a:t>‹#›</a:t>
            </a:fld>
            <a:endParaRPr lang="en-US"/>
          </a:p>
        </p:txBody>
      </p:sp>
    </p:spTree>
    <p:extLst>
      <p:ext uri="{BB962C8B-B14F-4D97-AF65-F5344CB8AC3E}">
        <p14:creationId xmlns:p14="http://schemas.microsoft.com/office/powerpoint/2010/main" val="17056119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97CFC-CB80-F97C-133B-0178A447BD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50CE65-BB61-E381-0CBF-508D3867DE0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906C0B8-BA1B-7DB5-5938-FDE8F125506C}"/>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Good morning, everyone. I'm Kamlesh Kumar </a:t>
            </a:r>
            <a:r>
              <a:rPr lang="en-US" sz="1200" b="0" i="0" kern="1200" dirty="0" err="1">
                <a:solidFill>
                  <a:schemeClr val="tx1"/>
                </a:solidFill>
                <a:effectLst/>
                <a:latin typeface="+mn-lt"/>
                <a:ea typeface="+mn-ea"/>
                <a:cs typeface="+mn-cs"/>
              </a:rPr>
              <a:t>Soothar</a:t>
            </a:r>
            <a:r>
              <a:rPr lang="en-US" sz="1200" b="0" i="0" kern="1200" dirty="0">
                <a:solidFill>
                  <a:schemeClr val="tx1"/>
                </a:solidFill>
                <a:effectLst/>
                <a:latin typeface="+mn-lt"/>
                <a:ea typeface="+mn-ea"/>
                <a:cs typeface="+mn-cs"/>
              </a:rPr>
              <a:t> from </a:t>
            </a:r>
            <a:r>
              <a:rPr lang="en-US" sz="1200" b="0" i="0" kern="1200" dirty="0" err="1">
                <a:solidFill>
                  <a:schemeClr val="tx1"/>
                </a:solidFill>
                <a:effectLst/>
                <a:latin typeface="+mn-lt"/>
                <a:ea typeface="+mn-ea"/>
                <a:cs typeface="+mn-cs"/>
              </a:rPr>
              <a:t>Beihang</a:t>
            </a:r>
            <a:r>
              <a:rPr lang="en-US" sz="1200" b="0" i="0" kern="1200" dirty="0">
                <a:solidFill>
                  <a:schemeClr val="tx1"/>
                </a:solidFill>
                <a:effectLst/>
                <a:latin typeface="+mn-lt"/>
                <a:ea typeface="+mn-ea"/>
                <a:cs typeface="+mn-cs"/>
              </a:rPr>
              <a:t> University. Today I'll be presenting our work on </a:t>
            </a:r>
            <a:r>
              <a:rPr lang="en-US" sz="1200" b="1" i="0" kern="1200" dirty="0">
                <a:solidFill>
                  <a:schemeClr val="tx1"/>
                </a:solidFill>
                <a:effectLst/>
                <a:latin typeface="+mn-lt"/>
                <a:ea typeface="+mn-ea"/>
                <a:cs typeface="+mn-cs"/>
              </a:rPr>
              <a:t>privacy and equity of federated personalization for immersive cultural experiences in autonomous vehicles</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This is joint work with colleagues from Beijing University of Posts and Telecommunications, </a:t>
            </a:r>
            <a:r>
              <a:rPr lang="en-US" sz="1200" b="0" i="0" kern="1200" dirty="0" err="1">
                <a:solidFill>
                  <a:schemeClr val="tx1"/>
                </a:solidFill>
                <a:effectLst/>
                <a:latin typeface="+mn-lt"/>
                <a:ea typeface="+mn-ea"/>
                <a:cs typeface="+mn-cs"/>
              </a:rPr>
              <a:t>Beihang</a:t>
            </a:r>
            <a:r>
              <a:rPr lang="en-US" sz="1200" b="0" i="0" kern="1200" dirty="0">
                <a:solidFill>
                  <a:schemeClr val="tx1"/>
                </a:solidFill>
                <a:effectLst/>
                <a:latin typeface="+mn-lt"/>
                <a:ea typeface="+mn-ea"/>
                <a:cs typeface="+mn-cs"/>
              </a:rPr>
              <a:t> University, Hazara University in Pakistan, and Prince Mohammad Bin Fahd University in Saudi Arabia.</a:t>
            </a:r>
          </a:p>
          <a:p>
            <a:r>
              <a:rPr lang="en-US" dirty="0"/>
              <a:t>Hello everyone. I’m Kamlesh Kumar </a:t>
            </a:r>
            <a:r>
              <a:rPr lang="en-US" dirty="0" err="1"/>
              <a:t>Soothar</a:t>
            </a:r>
            <a:r>
              <a:rPr lang="en-US" dirty="0"/>
              <a:t> from </a:t>
            </a:r>
            <a:r>
              <a:rPr lang="en-US" dirty="0" err="1"/>
              <a:t>Beihang</a:t>
            </a:r>
            <a:r>
              <a:rPr lang="en-US" dirty="0"/>
              <a:t> University, presenting our work on privacy and equity of federated personalization for immersive cultural experiences in autonomous vehicles. This is joint work with colleagues from BUPT, </a:t>
            </a:r>
            <a:r>
              <a:rPr lang="en-US" dirty="0" err="1"/>
              <a:t>Beihang</a:t>
            </a:r>
            <a:r>
              <a:rPr lang="en-US" dirty="0"/>
              <a:t>, Hazara University, and Prince Mohammad Bin Fahd University. In the next ten minutes, I’ll show that federated learning with record-level differential privacy defeats membership inference but does not prevent inference of a passenger’s content preference, and that delivery-time exposure remains an open problem.</a:t>
            </a:r>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CF8C3D0-E2B3-4F78-CD33-86173B94A4B2}"/>
              </a:ext>
            </a:extLst>
          </p:cNvPr>
          <p:cNvSpPr>
            <a:spLocks noGrp="1"/>
          </p:cNvSpPr>
          <p:nvPr>
            <p:ph type="sldNum" sz="quarter" idx="5"/>
          </p:nvPr>
        </p:nvSpPr>
        <p:spPr/>
        <p:txBody>
          <a:bodyPr/>
          <a:lstStyle/>
          <a:p>
            <a:pPr>
              <a:defRPr/>
            </a:pPr>
            <a:fld id="{A36371F8-4C2F-4670-BB2B-16188B0BE05B}" type="slidenum">
              <a:rPr lang="en-US" smtClean="0"/>
              <a:pPr>
                <a:defRPr/>
              </a:pPr>
              <a:t>1</a:t>
            </a:fld>
            <a:endParaRPr lang="en-US" dirty="0"/>
          </a:p>
        </p:txBody>
      </p:sp>
    </p:spTree>
    <p:extLst>
      <p:ext uri="{BB962C8B-B14F-4D97-AF65-F5344CB8AC3E}">
        <p14:creationId xmlns:p14="http://schemas.microsoft.com/office/powerpoint/2010/main" val="761407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A36371F8-4C2F-4670-BB2B-16188B0BE05B}" type="slidenum">
              <a:rPr lang="en-US" smtClean="0"/>
              <a:pPr>
                <a:defRPr/>
              </a:pPr>
              <a:t>2</a:t>
            </a:fld>
            <a:endParaRPr lang="en-US"/>
          </a:p>
        </p:txBody>
      </p:sp>
    </p:spTree>
    <p:extLst>
      <p:ext uri="{BB962C8B-B14F-4D97-AF65-F5344CB8AC3E}">
        <p14:creationId xmlns:p14="http://schemas.microsoft.com/office/powerpoint/2010/main" val="2274658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t>Why does this matter? As driving becomes automated, the cabin becomes free time, and a new space for cultural experience. VR already lets people tour museums and heritage sites remotely, so an autonomous vehicle could become a new channel for cultural institutions to reach audiences.</a:t>
            </a:r>
          </a:p>
          <a:p>
            <a:pPr rtl="0"/>
            <a:r>
              <a:rPr lang="en-US" dirty="0"/>
              <a:t>To stream 360° video to a moving car without stalling, the system predicts where the passenger will look and where the car will go, and pre-caches the right tiles at a roadside unit before they are requested. This is proactive caching.</a:t>
            </a:r>
          </a:p>
          <a:p>
            <a:pPr rtl="0"/>
            <a:r>
              <a:rPr lang="en-US" dirty="0"/>
              <a:t>But the data behind this prediction is unusually sensitive, in three coupled ways. First, biometric: head-motion traces identify individuals. Miller and colleagues re-identified 95% of 511 users from under five minutes of head and body tracking, and gaze from eye-tracking headsets can qualify as biometric data under GDPR. Second, cultural: what a passenger watches can reveal religious belief, ethnic origin, or political opinion, which are special categories under GDPR Article 9. Third, spatial: trajectories reveal home, workplace, and routine, and China’s PIPL Article 28 lists biometrics, religious belief, and whereabouts as sensitive personal information.</a:t>
            </a:r>
          </a:p>
          <a:p>
            <a:pPr rtl="0"/>
            <a:r>
              <a:rPr lang="en-US" dirty="0"/>
              <a:t>Each is sensitive alone, but combined in one record they enable cultural profiling that neither stream allows alone: a person, a place, and beliefs. So our question is: does federated learning protect these attributes?</a:t>
            </a:r>
          </a:p>
        </p:txBody>
      </p:sp>
      <p:sp>
        <p:nvSpPr>
          <p:cNvPr id="4" name="Slide Number Placeholder 3"/>
          <p:cNvSpPr>
            <a:spLocks noGrp="1"/>
          </p:cNvSpPr>
          <p:nvPr>
            <p:ph type="sldNum" sz="quarter" idx="5"/>
          </p:nvPr>
        </p:nvSpPr>
        <p:spPr/>
        <p:txBody>
          <a:bodyPr/>
          <a:lstStyle/>
          <a:p>
            <a:pPr>
              <a:defRPr/>
            </a:pPr>
            <a:fld id="{A36371F8-4C2F-4670-BB2B-16188B0BE05B}" type="slidenum">
              <a:rPr lang="en-US" smtClean="0"/>
              <a:pPr>
                <a:defRPr/>
              </a:pPr>
              <a:t>3</a:t>
            </a:fld>
            <a:endParaRPr lang="en-US"/>
          </a:p>
        </p:txBody>
      </p:sp>
    </p:spTree>
    <p:extLst>
      <p:ext uri="{BB962C8B-B14F-4D97-AF65-F5344CB8AC3E}">
        <p14:creationId xmlns:p14="http://schemas.microsoft.com/office/powerpoint/2010/main" val="2636522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9380D-1771-656A-0031-1D96B8D24B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29B0FF-622D-1DB0-6C87-28225CC907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939B42-415E-B8CD-B913-8FA9E31D1EEC}"/>
              </a:ext>
            </a:extLst>
          </p:cNvPr>
          <p:cNvSpPr>
            <a:spLocks noGrp="1"/>
          </p:cNvSpPr>
          <p:nvPr>
            <p:ph type="body" idx="1"/>
          </p:nvPr>
        </p:nvSpPr>
        <p:spPr/>
        <p:txBody>
          <a:bodyPr/>
          <a:lstStyle/>
          <a:p>
            <a:pPr rtl="0"/>
            <a:r>
              <a:rPr lang="en-US" dirty="0"/>
              <a:t>Federated learning is the natural answer to this problem. Training happens on the vehicle, and only model updates are shared. Our earlier work, FedVR360, takes this approach and was evaluated against membership inference, black-box attribute inference, and gradient inversion.</a:t>
            </a:r>
          </a:p>
          <a:p>
            <a:pPr rtl="0"/>
            <a:r>
              <a:rPr lang="en-US" dirty="0"/>
              <a:t>But there is a gap. FedVR360 uses record-level differential privacy, which bounds what a single training sequence reveals. A passenger’s preferred content category is not a single record. It is a property shared across many of their records, and prior work shows that record-level DP does not prevent inference of such properties. Also, the serving roadside unit sees each vehicle’s individual update, so it is a stronger adversary than the ones we tested before. On top of that, DP is known to hurt underrepresented groups more, and nobody has measured this for vehicular VR.</a:t>
            </a:r>
          </a:p>
          <a:p>
            <a:pPr rtl="0"/>
            <a:r>
              <a:rPr lang="en-US" dirty="0"/>
              <a:t>So, using FedVR360 without modification, we ask three questions. First, can the roadside unit infer what kind of content a passenger watched? Second, does private personalization serve all content categories and passengers comparably? Third, what stays exposed even after FL and DP, in particular in the content requests a vehicle must send at delivery time?</a:t>
            </a:r>
          </a:p>
          <a:p>
            <a:pPr rtl="0"/>
            <a:r>
              <a:rPr lang="en-US" dirty="0"/>
              <a:t>To stream 360° video to a moving car without stalling, the system predicts where the passenger will look and where the car will go, and pre-caches the right tiles at a roadside unit before they are requested. This is proactive caching.</a:t>
            </a:r>
          </a:p>
          <a:p>
            <a:pPr rtl="0"/>
            <a:r>
              <a:rPr lang="en-US" dirty="0"/>
              <a:t>But the data behind this prediction is unusually sensitive, in three coupled ways. First, biometric: head-motion traces identify individuals. Miller and colleagues re-identified 95% of 511 users from under five minutes of head and body tracking, and gaze from eye-tracking headsets can qualify as biometric data under GDPR. Second, cultural: what a passenger watches can reveal religious belief, ethnic origin, or political opinion, which are special categories under GDPR Article 9. Third, spatial: trajectories reveal home, workplace, and routine, and China’s PIPL Article 28 lists biometrics, religious belief, and whereabouts as sensitive personal information.</a:t>
            </a:r>
          </a:p>
          <a:p>
            <a:pPr rtl="0"/>
            <a:r>
              <a:rPr lang="en-US" dirty="0"/>
              <a:t>Each is sensitive alone, but combined in one record they enable cultural profiling that neither stream allows alone: a person, a place, and beliefs. So our question is: does federated learning protect these attributes?</a:t>
            </a:r>
          </a:p>
        </p:txBody>
      </p:sp>
      <p:sp>
        <p:nvSpPr>
          <p:cNvPr id="4" name="Slide Number Placeholder 3">
            <a:extLst>
              <a:ext uri="{FF2B5EF4-FFF2-40B4-BE49-F238E27FC236}">
                <a16:creationId xmlns:a16="http://schemas.microsoft.com/office/drawing/2014/main" id="{D3EC56DB-B5A2-76B8-5FD3-6440C321E650}"/>
              </a:ext>
            </a:extLst>
          </p:cNvPr>
          <p:cNvSpPr>
            <a:spLocks noGrp="1"/>
          </p:cNvSpPr>
          <p:nvPr>
            <p:ph type="sldNum" sz="quarter" idx="5"/>
          </p:nvPr>
        </p:nvSpPr>
        <p:spPr/>
        <p:txBody>
          <a:bodyPr/>
          <a:lstStyle/>
          <a:p>
            <a:pPr>
              <a:defRPr/>
            </a:pPr>
            <a:fld id="{A36371F8-4C2F-4670-BB2B-16188B0BE05B}" type="slidenum">
              <a:rPr lang="en-US" smtClean="0"/>
              <a:pPr>
                <a:defRPr/>
              </a:pPr>
              <a:t>4</a:t>
            </a:fld>
            <a:endParaRPr lang="en-US"/>
          </a:p>
        </p:txBody>
      </p:sp>
    </p:spTree>
    <p:extLst>
      <p:ext uri="{BB962C8B-B14F-4D97-AF65-F5344CB8AC3E}">
        <p14:creationId xmlns:p14="http://schemas.microsoft.com/office/powerpoint/2010/main" val="1937185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71C92-D4B3-A54E-CC64-96179FA1E0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ECF458-6720-AEC6-DE9A-8AD9C78498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AE16C5-C1AE-9ACF-BD19-FEC5C6E21B4E}"/>
              </a:ext>
            </a:extLst>
          </p:cNvPr>
          <p:cNvSpPr>
            <a:spLocks noGrp="1"/>
          </p:cNvSpPr>
          <p:nvPr>
            <p:ph type="body" idx="1"/>
          </p:nvPr>
        </p:nvSpPr>
        <p:spPr/>
        <p:txBody>
          <a:bodyPr/>
          <a:lstStyle/>
          <a:p>
            <a:pPr rtl="0"/>
            <a:r>
              <a:rPr lang="en-US" dirty="0"/>
              <a:t>Here is the setting. A content provider supplies tiled 360° video. Roadside units cache the tiles and stream them to vehicles on request. Each vehicle records head orientation and position and trains the predictor locally. RSUs aggregate their vehicles’ updates, and a cloud coordinator aggregates across RSUs.</a:t>
            </a:r>
          </a:p>
          <a:p>
            <a:pPr rtl="0"/>
            <a:r>
              <a:rPr lang="en-US" dirty="0"/>
              <a:t>Our adversaries are honest-but-curious. They follow the protocol, but they try to infer private information. That includes the RSU, the cloud, and anyone who can query the released model.</a:t>
            </a:r>
          </a:p>
          <a:p>
            <a:pPr rtl="0"/>
            <a:r>
              <a:rPr lang="en-US" dirty="0"/>
              <a:t>The table shows where information is exposed. Raw records never leave the vehicle. The RSU aggregate and the global model are protected by aggregation and differential privacy. The weak points are two rows. First, the client update. The serving RSU sees each vehicle’s individual update, and this is where content category can leak. Second, the tile and content requests. A vehicle has to ask for what it wants to watch, and federated learning does nothing to hide that. This is the key distinction in our paper: training-time exposure, which federated learning addresses, versus delivery-time exposure, which it does not.</a:t>
            </a:r>
          </a:p>
          <a:p>
            <a:pPr rtl="0"/>
            <a:r>
              <a:rPr lang="en-US" dirty="0"/>
              <a:t>We evaluate two attacks. Membership inference asks whether a specific training sequence was used. Content-category inference, the focus of this paper, asks whether the RSU can recover the dominant category a passenger watches, just from their updates. Random guessing gives one over the number of categories.</a:t>
            </a:r>
          </a:p>
          <a:p>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B1E554B-413E-B52B-154F-21E9DCAD120D}"/>
              </a:ext>
            </a:extLst>
          </p:cNvPr>
          <p:cNvSpPr>
            <a:spLocks noGrp="1"/>
          </p:cNvSpPr>
          <p:nvPr>
            <p:ph type="sldNum" sz="quarter" idx="5"/>
          </p:nvPr>
        </p:nvSpPr>
        <p:spPr/>
        <p:txBody>
          <a:bodyPr/>
          <a:lstStyle/>
          <a:p>
            <a:pPr>
              <a:defRPr/>
            </a:pPr>
            <a:fld id="{A36371F8-4C2F-4670-BB2B-16188B0BE05B}" type="slidenum">
              <a:rPr lang="en-US" smtClean="0"/>
              <a:pPr>
                <a:defRPr/>
              </a:pPr>
              <a:t>5</a:t>
            </a:fld>
            <a:endParaRPr lang="en-US"/>
          </a:p>
        </p:txBody>
      </p:sp>
    </p:spTree>
    <p:extLst>
      <p:ext uri="{BB962C8B-B14F-4D97-AF65-F5344CB8AC3E}">
        <p14:creationId xmlns:p14="http://schemas.microsoft.com/office/powerpoint/2010/main" val="2105427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30769-09AE-F4FD-DB6A-8D533F6AB9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24C6D4-347B-8837-4276-B512267CAD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06F9E3-84E8-3386-C8F6-CE6E6E63711E}"/>
              </a:ext>
            </a:extLst>
          </p:cNvPr>
          <p:cNvSpPr>
            <a:spLocks noGrp="1"/>
          </p:cNvSpPr>
          <p:nvPr>
            <p:ph type="body" idx="1"/>
          </p:nvPr>
        </p:nvSpPr>
        <p:spPr/>
        <p:txBody>
          <a:bodyPr/>
          <a:lstStyle/>
          <a:p>
            <a:pPr rtl="0"/>
            <a:r>
              <a:rPr lang="en-US" dirty="0"/>
              <a:t>Why would DP not be enough? Record-level differential privacy says that adding or removing one training sequence barely changes what the RSU sees. That is exactly what defeats membership inference. But a passenger’s content category is not one sequence. It is a pattern across many of their sequences, and bounding that requires client-level DP. Two more caveats: overlapping windows weaken protection for individual time steps, and our reported epsilon covers the shared-parameter updates, not the noiseless personal layers, so it is not an end-to-end guarantee. That is why we measure leakage empirically.</a:t>
            </a:r>
          </a:p>
          <a:p>
            <a:pPr rtl="0"/>
            <a:r>
              <a:rPr lang="en-US" dirty="0"/>
              <a:t>The attack follows Melis and colleagues. The RSU controls a few auxiliary vehicles with known categories. Because the training procedure is public, it reproduces local training on them with the same clipping and noise as the targets, and learns how updates differ by category. For each round it compresses the updates with PCA, classifies them with logistic regression, and then takes a majority vote over the rounds in which each target participated.</a:t>
            </a:r>
          </a:p>
        </p:txBody>
      </p:sp>
      <p:sp>
        <p:nvSpPr>
          <p:cNvPr id="4" name="Slide Number Placeholder 3">
            <a:extLst>
              <a:ext uri="{FF2B5EF4-FFF2-40B4-BE49-F238E27FC236}">
                <a16:creationId xmlns:a16="http://schemas.microsoft.com/office/drawing/2014/main" id="{8DB28892-401F-E88B-ED71-A4B77D74DE61}"/>
              </a:ext>
            </a:extLst>
          </p:cNvPr>
          <p:cNvSpPr>
            <a:spLocks noGrp="1"/>
          </p:cNvSpPr>
          <p:nvPr>
            <p:ph type="sldNum" sz="quarter" idx="5"/>
          </p:nvPr>
        </p:nvSpPr>
        <p:spPr/>
        <p:txBody>
          <a:bodyPr/>
          <a:lstStyle/>
          <a:p>
            <a:pPr>
              <a:defRPr/>
            </a:pPr>
            <a:fld id="{A36371F8-4C2F-4670-BB2B-16188B0BE05B}" type="slidenum">
              <a:rPr lang="en-US" smtClean="0"/>
              <a:pPr>
                <a:defRPr/>
              </a:pPr>
              <a:t>6</a:t>
            </a:fld>
            <a:endParaRPr lang="en-US"/>
          </a:p>
        </p:txBody>
      </p:sp>
    </p:spTree>
    <p:extLst>
      <p:ext uri="{BB962C8B-B14F-4D97-AF65-F5344CB8AC3E}">
        <p14:creationId xmlns:p14="http://schemas.microsoft.com/office/powerpoint/2010/main" val="2552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t>Here is the setup. For viewing behavior we use real 360° traces from 48 participants watching 18 videos. For mobility we simulate vehicles in SUMO along a 3 kilometer corridor with five roadside units. Each participant is paired with one trajectory, which gives 48 clients.</a:t>
            </a:r>
          </a:p>
          <a:p>
            <a:pPr rtl="0"/>
            <a:r>
              <a:rPr lang="en-US" dirty="0"/>
              <a:t>We use the dataset’s video genres, Sports, Performance, and </a:t>
            </a:r>
            <a:r>
              <a:rPr lang="en-US" dirty="0" err="1"/>
              <a:t>Talkshows</a:t>
            </a:r>
            <a:r>
              <a:rPr lang="en-US" dirty="0"/>
              <a:t>, as a proxy for cultural categories. Genre preference is less sensitive than religious or ethnic preference, but it plays the same statistical role in the attack. Each client gets a dominant category, and 80 percent of its sequences come from it. Twelve clients act as the adversary’s auxiliary vehicles, and the other 36 are the attack targets. Chance is one third.</a:t>
            </a:r>
          </a:p>
          <a:p>
            <a:pPr rtl="0"/>
            <a:r>
              <a:rPr lang="en-US" dirty="0"/>
              <a:t>Training runs for 20 rounds with 10 sampled clients per round. Our main setting is sigma of 0.5, which gives an epsilon of about 3, and we sweep sigma for the privacy-accuracy curve. We compare centralized training, </a:t>
            </a:r>
            <a:r>
              <a:rPr lang="en-US" dirty="0" err="1"/>
              <a:t>FedAvg</a:t>
            </a:r>
            <a:r>
              <a:rPr lang="en-US" dirty="0"/>
              <a:t>, DP-</a:t>
            </a:r>
            <a:r>
              <a:rPr lang="en-US" dirty="0" err="1"/>
              <a:t>FedAvg</a:t>
            </a:r>
            <a:r>
              <a:rPr lang="en-US" dirty="0"/>
              <a:t>, and FedVR360 with and without personalization, over three seeds.</a:t>
            </a:r>
          </a:p>
          <a:p>
            <a:pPr rtl="0"/>
            <a:r>
              <a:rPr lang="en-US" dirty="0"/>
              <a:t>One caveat, which I will repeat at the end: no public dataset has viewing and mobility from the same subjects, so these results are a controlled proof of concept, not field estimates.</a:t>
            </a: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A36371F8-4C2F-4670-BB2B-16188B0BE05B}" type="slidenum">
              <a:rPr lang="en-US" smtClean="0"/>
              <a:pPr>
                <a:defRPr/>
              </a:pPr>
              <a:t>7</a:t>
            </a:fld>
            <a:endParaRPr lang="en-US"/>
          </a:p>
        </p:txBody>
      </p:sp>
    </p:spTree>
    <p:extLst>
      <p:ext uri="{BB962C8B-B14F-4D97-AF65-F5344CB8AC3E}">
        <p14:creationId xmlns:p14="http://schemas.microsoft.com/office/powerpoint/2010/main" val="1070824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0A674-D26D-E252-D444-4743FBA5F0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17A11B-B425-31D7-6D46-C887A44AB8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BEF198-C89D-803C-240E-7A1062608BD1}"/>
              </a:ext>
            </a:extLst>
          </p:cNvPr>
          <p:cNvSpPr>
            <a:spLocks noGrp="1"/>
          </p:cNvSpPr>
          <p:nvPr>
            <p:ph type="body" idx="1"/>
          </p:nvPr>
        </p:nvSpPr>
        <p:spPr/>
        <p:txBody>
          <a:bodyPr/>
          <a:lstStyle/>
          <a:p>
            <a:pPr rtl="0"/>
            <a:r>
              <a:rPr lang="en-US" dirty="0"/>
              <a:t>This is our main result. The table shows leakage at epsilon of 3. Without any privacy, the RSU recovers the category of 73 percent of passengers, and membership inference is at 62 percent. Moving to FedVR360 brings membership inference down to 50 percent, which is chance, exactly as the DP definition predicts.</a:t>
            </a:r>
          </a:p>
          <a:p>
            <a:pPr rtl="0"/>
            <a:r>
              <a:rPr lang="en-US" dirty="0"/>
              <a:t>But the category attack is still at 50.9 percent against 33.3 percent chance, and this is significant in every seed. So protecting individual sequences does not protect content preference, the attribute that exposes cultural identity.</a:t>
            </a:r>
          </a:p>
          <a:p>
            <a:pPr rtl="0"/>
            <a:r>
              <a:rPr lang="en-US" dirty="0"/>
              <a:t>Figure 2 shows what happens if we add more noise. At the strongest setting we swept, epsilon of 2.2, the attack falls to 47.2 percent, which is still above chance, while viewport F1 drops by another 5 points. So suppressing category leakage through noise alone is costly. This is a three-genre proxy, so the absolute numbers are a proof of concept, but the gap between the two attacks is the point.</a:t>
            </a:r>
          </a:p>
          <a:p>
            <a:pPr rtl="0"/>
            <a:r>
              <a:rPr lang="en-US" dirty="0"/>
              <a:t>Our adversaries are honest-but-curious. They follow the protocol, but they try to infer private information. That includes the RSU, the cloud, and anyone who can query the released model.</a:t>
            </a:r>
          </a:p>
          <a:p>
            <a:pPr rtl="0"/>
            <a:r>
              <a:rPr lang="en-US" dirty="0"/>
              <a:t>The table shows where information is exposed. Raw records never leave the vehicle. The RSU aggregate and the global model are protected by aggregation and differential privacy. The weak points are two rows. First, the client update. The serving RSU sees each vehicle’s individual update, and this is where content category can leak. Second, the tile and content requests. A vehicle has to ask for what it wants to watch, and federated learning does nothing to hide that. This is the key distinction in our paper: training-time exposure, which federated learning addresses, versus delivery-time exposure, which it does not.</a:t>
            </a:r>
          </a:p>
          <a:p>
            <a:pPr rtl="0"/>
            <a:r>
              <a:rPr lang="en-US" dirty="0"/>
              <a:t>We evaluate two attacks. Membership inference asks whether a specific training sequence was used. Content-category inference, the focus of this paper, asks whether the RSU can recover the dominant category a passenger watches, just from their updates. Random guessing gives one over the number of categories.</a:t>
            </a:r>
          </a:p>
          <a:p>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3E74D73-7437-4113-AB3F-46C270C85DCE}"/>
              </a:ext>
            </a:extLst>
          </p:cNvPr>
          <p:cNvSpPr>
            <a:spLocks noGrp="1"/>
          </p:cNvSpPr>
          <p:nvPr>
            <p:ph type="sldNum" sz="quarter" idx="5"/>
          </p:nvPr>
        </p:nvSpPr>
        <p:spPr/>
        <p:txBody>
          <a:bodyPr/>
          <a:lstStyle/>
          <a:p>
            <a:pPr>
              <a:defRPr/>
            </a:pPr>
            <a:fld id="{A36371F8-4C2F-4670-BB2B-16188B0BE05B}" type="slidenum">
              <a:rPr lang="en-US" smtClean="0"/>
              <a:pPr>
                <a:defRPr/>
              </a:pPr>
              <a:t>8</a:t>
            </a:fld>
            <a:endParaRPr lang="en-US"/>
          </a:p>
        </p:txBody>
      </p:sp>
    </p:spTree>
    <p:extLst>
      <p:ext uri="{BB962C8B-B14F-4D97-AF65-F5344CB8AC3E}">
        <p14:creationId xmlns:p14="http://schemas.microsoft.com/office/powerpoint/2010/main" val="1670157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EF875-7C91-CD71-F19C-F2B94CC6CC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65EF03-FEAD-1EF5-DD9D-CC30DC7615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30FE00-E98E-C7FD-6C92-33D2E5822A9C}"/>
              </a:ext>
            </a:extLst>
          </p:cNvPr>
          <p:cNvSpPr>
            <a:spLocks noGrp="1"/>
          </p:cNvSpPr>
          <p:nvPr>
            <p:ph type="body" idx="1"/>
          </p:nvPr>
        </p:nvSpPr>
        <p:spPr/>
        <p:txBody>
          <a:bodyPr/>
          <a:lstStyle/>
          <a:p>
            <a:pPr rtl="0"/>
            <a:r>
              <a:rPr lang="en-US" dirty="0"/>
              <a:t>Now the second question: does private personalization serve everyone comparably? We measure F1 at top-10 tiles, trajectory error, and two equity measures. The first is the gap between the best- and worst-served content categories. The second is the average F1 of the worst-served 20 percent of clients.</a:t>
            </a:r>
          </a:p>
          <a:p>
            <a:pPr rtl="0"/>
            <a:r>
              <a:rPr lang="en-US" dirty="0"/>
              <a:t>On utility, FedVR360 reaches an F1 of 0.795, only 4.5 points below centralized training, which exposes raw data. Without personalization the gap is 8 points, and DP-</a:t>
            </a:r>
            <a:r>
              <a:rPr lang="en-US" dirty="0" err="1"/>
              <a:t>FedAvg</a:t>
            </a:r>
            <a:r>
              <a:rPr lang="en-US" dirty="0"/>
              <a:t> is almost 13 points below.</a:t>
            </a:r>
          </a:p>
          <a:p>
            <a:pPr rtl="0"/>
            <a:r>
              <a:rPr lang="en-US" dirty="0"/>
              <a:t>On equity, there are two findings. First, record-level DP widens the gap between categories, from 0.052 to 0.069, consistent with what Bagdasaryan and colleagues found in other settings. Second, on-device personalization narrows it, from 0.058 to 0.046, and lifts the worst-served clients from 0.712 to 0.741. </a:t>
            </a:r>
            <a:r>
              <a:rPr lang="en-US"/>
              <a:t>So private personalization can serve passengers more evenly when the personal layers stay on the vehicle.</a:t>
            </a:r>
          </a:p>
        </p:txBody>
      </p:sp>
      <p:sp>
        <p:nvSpPr>
          <p:cNvPr id="4" name="Slide Number Placeholder 3">
            <a:extLst>
              <a:ext uri="{FF2B5EF4-FFF2-40B4-BE49-F238E27FC236}">
                <a16:creationId xmlns:a16="http://schemas.microsoft.com/office/drawing/2014/main" id="{606D34D9-2072-F887-A1C4-A02A4461B782}"/>
              </a:ext>
            </a:extLst>
          </p:cNvPr>
          <p:cNvSpPr>
            <a:spLocks noGrp="1"/>
          </p:cNvSpPr>
          <p:nvPr>
            <p:ph type="sldNum" sz="quarter" idx="5"/>
          </p:nvPr>
        </p:nvSpPr>
        <p:spPr/>
        <p:txBody>
          <a:bodyPr/>
          <a:lstStyle/>
          <a:p>
            <a:pPr>
              <a:defRPr/>
            </a:pPr>
            <a:fld id="{A36371F8-4C2F-4670-BB2B-16188B0BE05B}" type="slidenum">
              <a:rPr lang="en-US" smtClean="0"/>
              <a:pPr>
                <a:defRPr/>
              </a:pPr>
              <a:t>9</a:t>
            </a:fld>
            <a:endParaRPr lang="en-US"/>
          </a:p>
        </p:txBody>
      </p:sp>
    </p:spTree>
    <p:extLst>
      <p:ext uri="{BB962C8B-B14F-4D97-AF65-F5344CB8AC3E}">
        <p14:creationId xmlns:p14="http://schemas.microsoft.com/office/powerpoint/2010/main" val="1932488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09751-F2EB-B350-CC8F-CE39C889B8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A39840-5E9B-C6C0-5409-2880EB6D30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7E274B-84BE-2D5C-F14E-BC875A48A43D}"/>
              </a:ext>
            </a:extLst>
          </p:cNvPr>
          <p:cNvSpPr>
            <a:spLocks noGrp="1"/>
          </p:cNvSpPr>
          <p:nvPr>
            <p:ph type="body" idx="1"/>
          </p:nvPr>
        </p:nvSpPr>
        <p:spPr/>
        <p:txBody>
          <a:bodyPr/>
          <a:lstStyle/>
          <a:p>
            <a:pPr rtl="0"/>
            <a:r>
              <a:rPr lang="en-US" dirty="0"/>
              <a:t>What does this mean in practice? Federated learning lets an institution personalize without holding raw data, since raw records and personal layers stay in the vehicle. But content preference is still inferable from the updates, even at epsilon of 3, so institutions should treat that signal as exposed, for example by not logging or acting on inferred categories. This matters because museums have traditionally let visitors choose what to view without being individually recorded.</a:t>
            </a:r>
          </a:p>
          <a:p>
            <a:pPr rtl="0"/>
            <a:r>
              <a:rPr lang="en-US" dirty="0"/>
              <a:t>The second point is delivery-time exposure. Federated learning does not hide what is streamed. Tile requests and prefetching reveal content, predicted viewport, and location to the roadside unit and the content server. Caching complete popular titles, mixing requests across vehicles, and private information retrieval can all reduce this, at a bandwidth or latency cost. Full-title caching looks most practical near term, while private information retrieval is the strongest but too costly for real-time VR. We do not evaluate these here, and we identify delivery-time request privacy as the main open problem for private cultural streaming.</a:t>
            </a:r>
          </a:p>
          <a:p>
            <a:pPr rtl="0"/>
            <a:r>
              <a:rPr lang="en-US" dirty="0"/>
              <a:t>On limitations: our categories are generic video genres from 48 participants, a proxy that cannot represent real cultural content. Viewport and trajectory data come from different subjects and are paired synthetically. The adversary is honest-but-curious, and our epsilon is not end-to-end. Client-level DP would bound category inference formally, and secure aggregation would hide individual updates, but each has costs we leave to future work. So please read our numbers as a proof of concept.</a:t>
            </a:r>
          </a:p>
        </p:txBody>
      </p:sp>
      <p:sp>
        <p:nvSpPr>
          <p:cNvPr id="4" name="Slide Number Placeholder 3">
            <a:extLst>
              <a:ext uri="{FF2B5EF4-FFF2-40B4-BE49-F238E27FC236}">
                <a16:creationId xmlns:a16="http://schemas.microsoft.com/office/drawing/2014/main" id="{A1681608-C908-E3A9-F680-4B0FB9224F31}"/>
              </a:ext>
            </a:extLst>
          </p:cNvPr>
          <p:cNvSpPr>
            <a:spLocks noGrp="1"/>
          </p:cNvSpPr>
          <p:nvPr>
            <p:ph type="sldNum" sz="quarter" idx="5"/>
          </p:nvPr>
        </p:nvSpPr>
        <p:spPr/>
        <p:txBody>
          <a:bodyPr/>
          <a:lstStyle/>
          <a:p>
            <a:pPr>
              <a:defRPr/>
            </a:pPr>
            <a:fld id="{A36371F8-4C2F-4670-BB2B-16188B0BE05B}" type="slidenum">
              <a:rPr lang="en-US" smtClean="0"/>
              <a:pPr>
                <a:defRPr/>
              </a:pPr>
              <a:t>10</a:t>
            </a:fld>
            <a:endParaRPr lang="en-US"/>
          </a:p>
        </p:txBody>
      </p:sp>
    </p:spTree>
    <p:extLst>
      <p:ext uri="{BB962C8B-B14F-4D97-AF65-F5344CB8AC3E}">
        <p14:creationId xmlns:p14="http://schemas.microsoft.com/office/powerpoint/2010/main" val="3580959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B13B2-8DB6-A2D2-2EEB-4C3BB0B632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A5A1E0-3E6C-0BE0-AD38-10655CD2EB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B0C327-F858-304F-5D99-A7CDC6C2FE52}"/>
              </a:ext>
            </a:extLst>
          </p:cNvPr>
          <p:cNvSpPr>
            <a:spLocks noGrp="1"/>
          </p:cNvSpPr>
          <p:nvPr>
            <p:ph type="body" idx="1"/>
          </p:nvPr>
        </p:nvSpPr>
        <p:spPr/>
        <p:txBody>
          <a:bodyPr/>
          <a:lstStyle/>
          <a:p>
            <a:pPr rtl="0"/>
            <a:r>
              <a:rPr lang="en-US" dirty="0"/>
              <a:t>To conclude. We asked whether federated learning protects the cultural attributes exposed when immersive experiences are personalized in autonomous vehicles. Record-level differential privacy suppressed membership inference to chance, but not content-category inference: a curious roadside unit recovered the dominant category with about 51 percent accuracy against 33 percent chance, while FedVR360 stayed within 4.5 points of centralized utility. DP widened the accuracy gap across categories, and on-device personalization narrowed it.</a:t>
            </a:r>
          </a:p>
          <a:p>
            <a:pPr rtl="0"/>
            <a:r>
              <a:rPr lang="en-US" dirty="0"/>
              <a:t>So privacy-preserving personalization is a precondition for deploying cultural services, and it must cover both what passengers’ data reveals during training and what their requests reveal during delivery. Because the roadside unit sees individual updates, record-level DP cannot bound category inference, and client-level DP and secure aggregation are the natural next step. Future work will also address delivery-time request privacy and culturally diverse in-vehicle datasets. Thank you, I am happy to take questions.</a:t>
            </a:r>
          </a:p>
        </p:txBody>
      </p:sp>
      <p:sp>
        <p:nvSpPr>
          <p:cNvPr id="4" name="Slide Number Placeholder 3">
            <a:extLst>
              <a:ext uri="{FF2B5EF4-FFF2-40B4-BE49-F238E27FC236}">
                <a16:creationId xmlns:a16="http://schemas.microsoft.com/office/drawing/2014/main" id="{19200C20-1485-F466-70EC-0A98BEC8EA8A}"/>
              </a:ext>
            </a:extLst>
          </p:cNvPr>
          <p:cNvSpPr>
            <a:spLocks noGrp="1"/>
          </p:cNvSpPr>
          <p:nvPr>
            <p:ph type="sldNum" sz="quarter" idx="5"/>
          </p:nvPr>
        </p:nvSpPr>
        <p:spPr/>
        <p:txBody>
          <a:bodyPr/>
          <a:lstStyle/>
          <a:p>
            <a:pPr>
              <a:defRPr/>
            </a:pPr>
            <a:fld id="{A36371F8-4C2F-4670-BB2B-16188B0BE05B}" type="slidenum">
              <a:rPr lang="en-US" smtClean="0"/>
              <a:pPr>
                <a:defRPr/>
              </a:pPr>
              <a:t>11</a:t>
            </a:fld>
            <a:endParaRPr lang="en-US"/>
          </a:p>
        </p:txBody>
      </p:sp>
    </p:spTree>
    <p:extLst>
      <p:ext uri="{BB962C8B-B14F-4D97-AF65-F5344CB8AC3E}">
        <p14:creationId xmlns:p14="http://schemas.microsoft.com/office/powerpoint/2010/main" val="365475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36371F8-4C2F-4670-BB2B-16188B0BE05B}" type="slidenum">
              <a:rPr lang="en-US" smtClean="0"/>
              <a:pPr>
                <a:defRPr/>
              </a:pPr>
              <a:t>12</a:t>
            </a:fld>
            <a:endParaRPr lang="en-US"/>
          </a:p>
        </p:txBody>
      </p:sp>
    </p:spTree>
    <p:extLst>
      <p:ext uri="{BB962C8B-B14F-4D97-AF65-F5344CB8AC3E}">
        <p14:creationId xmlns:p14="http://schemas.microsoft.com/office/powerpoint/2010/main" val="3137481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11200" y="1371601"/>
            <a:ext cx="10668000" cy="3048000"/>
          </a:xfrm>
        </p:spPr>
        <p:txBody>
          <a:bodyPr>
            <a:normAutofit/>
          </a:bodyPr>
          <a:lstStyle>
            <a:lvl1pPr>
              <a:defRPr sz="5400" b="1">
                <a:solidFill>
                  <a:srgbClr val="000099"/>
                </a:solidFill>
                <a:effectLst>
                  <a:outerShdw blurRad="38100" dist="38100" dir="2700000" algn="tl">
                    <a:srgbClr val="000000">
                      <a:alpha val="43137"/>
                    </a:srgbClr>
                  </a:outerShdw>
                </a:effectLst>
                <a:latin typeface="Arial" pitchFamily="34" charset="0"/>
                <a:cs typeface="Arial"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711200" y="4648200"/>
            <a:ext cx="10668000" cy="990600"/>
          </a:xfrm>
        </p:spPr>
        <p:txBody>
          <a:bodyPr>
            <a:normAutofit/>
          </a:bodyPr>
          <a:lstStyle>
            <a:lvl1pPr marL="0" indent="0" algn="ctr">
              <a:buNone/>
              <a:defRPr sz="2800" b="1">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
        <p:nvSpPr>
          <p:cNvPr id="4" name="TextBox 7"/>
          <p:cNvSpPr txBox="1">
            <a:spLocks noChangeArrowheads="1"/>
          </p:cNvSpPr>
          <p:nvPr userDrawn="1"/>
        </p:nvSpPr>
        <p:spPr bwMode="auto">
          <a:xfrm>
            <a:off x="11582400" y="6553200"/>
            <a:ext cx="609600" cy="244475"/>
          </a:xfrm>
          <a:prstGeom prst="rect">
            <a:avLst/>
          </a:prstGeom>
          <a:noFill/>
          <a:ln>
            <a:noFill/>
          </a:ln>
        </p:spPr>
        <p:txBody>
          <a:bodyPr lIns="0" tIns="0" rIns="0" bIns="0" anchor="ctr" anchorCtr="1">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fld id="{BDC0897B-125F-49F2-B622-0BEF26CC1A05}" type="slidenum">
              <a:rPr lang="en-GB" sz="1600" b="1" smtClean="0">
                <a:cs typeface="Arial" charset="0"/>
              </a:rPr>
              <a:pPr algn="r" eaLnBrk="1" hangingPunct="1">
                <a:defRPr/>
              </a:pPr>
              <a:t>‹#›</a:t>
            </a:fld>
            <a:endParaRPr lang="en-GB" sz="1600" b="1" dirty="0">
              <a:cs typeface="Arial" charset="0"/>
            </a:endParaRPr>
          </a:p>
        </p:txBody>
      </p:sp>
    </p:spTree>
    <p:extLst>
      <p:ext uri="{BB962C8B-B14F-4D97-AF65-F5344CB8AC3E}">
        <p14:creationId xmlns:p14="http://schemas.microsoft.com/office/powerpoint/2010/main" val="1148966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7"/>
          <p:cNvSpPr txBox="1">
            <a:spLocks noChangeArrowheads="1"/>
          </p:cNvSpPr>
          <p:nvPr userDrawn="1"/>
        </p:nvSpPr>
        <p:spPr bwMode="auto">
          <a:xfrm>
            <a:off x="11582400" y="6583364"/>
            <a:ext cx="609600" cy="244475"/>
          </a:xfrm>
          <a:prstGeom prst="rect">
            <a:avLst/>
          </a:prstGeom>
          <a:noFill/>
          <a:ln>
            <a:noFill/>
          </a:ln>
        </p:spPr>
        <p:txBody>
          <a:bodyPr lIns="0" tIns="0" rIns="0" bIns="0" anchor="ctr" anchorCtr="1">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fld id="{BDC0897B-125F-49F2-B622-0BEF26CC1A05}" type="slidenum">
              <a:rPr lang="en-GB" sz="1600" b="1" smtClean="0">
                <a:cs typeface="Arial" charset="0"/>
              </a:rPr>
              <a:pPr algn="r" eaLnBrk="1" hangingPunct="1">
                <a:defRPr/>
              </a:pPr>
              <a:t>‹#›</a:t>
            </a:fld>
            <a:endParaRPr lang="en-GB" sz="1600" b="1" dirty="0">
              <a:cs typeface="Arial" charset="0"/>
            </a:endParaRPr>
          </a:p>
        </p:txBody>
      </p:sp>
      <p:sp>
        <p:nvSpPr>
          <p:cNvPr id="2" name="Title 1"/>
          <p:cNvSpPr>
            <a:spLocks noGrp="1"/>
          </p:cNvSpPr>
          <p:nvPr>
            <p:ph type="title"/>
          </p:nvPr>
        </p:nvSpPr>
        <p:spPr>
          <a:xfrm>
            <a:off x="990600" y="76200"/>
            <a:ext cx="11018520" cy="914400"/>
          </a:xfrm>
        </p:spPr>
        <p:txBody>
          <a:bodyPr>
            <a:normAutofit/>
          </a:bodyPr>
          <a:lstStyle>
            <a:lvl1pPr>
              <a:defRPr sz="4400" b="1">
                <a:solidFill>
                  <a:srgbClr val="800000"/>
                </a:solidFill>
                <a:effectLst>
                  <a:outerShdw blurRad="38100" dist="38100" dir="2700000" algn="tl">
                    <a:srgbClr val="000000">
                      <a:alpha val="43137"/>
                    </a:srgbClr>
                  </a:outerShdw>
                </a:effectLst>
                <a:latin typeface="Arial Narrow" pitchFamily="34" charset="0"/>
                <a:cs typeface="Arial"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182880" y="1219200"/>
            <a:ext cx="11826240" cy="5181600"/>
          </a:xfrm>
        </p:spPr>
        <p:txBody>
          <a:bodyPr/>
          <a:lstStyle>
            <a:lvl1pPr>
              <a:spcBef>
                <a:spcPts val="0"/>
              </a:spcBef>
              <a:spcAft>
                <a:spcPts val="600"/>
              </a:spcAft>
              <a:defRPr sz="3200" b="1">
                <a:latin typeface="Arial Narrow" pitchFamily="34" charset="0"/>
                <a:cs typeface="Arial" pitchFamily="34" charset="0"/>
              </a:defRPr>
            </a:lvl1pPr>
            <a:lvl2pPr>
              <a:spcBef>
                <a:spcPts val="0"/>
              </a:spcBef>
              <a:spcAft>
                <a:spcPts val="600"/>
              </a:spcAft>
              <a:defRPr sz="2800" b="1">
                <a:solidFill>
                  <a:srgbClr val="0000CC"/>
                </a:solidFill>
                <a:latin typeface="Arial Narrow" pitchFamily="34" charset="0"/>
                <a:cs typeface="Arial" pitchFamily="34" charset="0"/>
              </a:defRPr>
            </a:lvl2pPr>
            <a:lvl3pPr>
              <a:spcBef>
                <a:spcPts val="0"/>
              </a:spcBef>
              <a:spcAft>
                <a:spcPts val="600"/>
              </a:spcAft>
              <a:defRPr sz="2400" b="1">
                <a:solidFill>
                  <a:srgbClr val="006600"/>
                </a:solidFill>
                <a:latin typeface="Arial Narrow" pitchFamily="34" charset="0"/>
                <a:cs typeface="Arial" pitchFamily="34" charset="0"/>
              </a:defRPr>
            </a:lvl3pPr>
            <a:lvl4pPr>
              <a:spcBef>
                <a:spcPts val="0"/>
              </a:spcBef>
              <a:spcAft>
                <a:spcPts val="600"/>
              </a:spcAft>
              <a:defRPr sz="2400" b="1">
                <a:solidFill>
                  <a:schemeClr val="accent6">
                    <a:lumMod val="75000"/>
                  </a:schemeClr>
                </a:solidFill>
                <a:latin typeface="Arial Narrow" pitchFamily="34" charset="0"/>
                <a:cs typeface="Arial" pitchFamily="34" charset="0"/>
              </a:defRPr>
            </a:lvl4pPr>
            <a:lvl5pPr>
              <a:spcBef>
                <a:spcPts val="0"/>
              </a:spcBef>
              <a:spcAft>
                <a:spcPts val="600"/>
              </a:spcAft>
              <a:defRPr sz="2400" b="1">
                <a:solidFill>
                  <a:schemeClr val="accent4">
                    <a:lumMod val="75000"/>
                  </a:schemeClr>
                </a:solidFill>
                <a:latin typeface="Arial Narrow"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7" name="Straight Connector 6"/>
          <p:cNvCxnSpPr/>
          <p:nvPr userDrawn="1"/>
        </p:nvCxnSpPr>
        <p:spPr>
          <a:xfrm>
            <a:off x="0" y="6553200"/>
            <a:ext cx="12192000" cy="0"/>
          </a:xfrm>
          <a:prstGeom prst="line">
            <a:avLst/>
          </a:prstGeom>
          <a:ln w="19050">
            <a:solidFill>
              <a:schemeClr val="bg1">
                <a:lumMod val="50000"/>
              </a:schemeClr>
            </a:solidFill>
          </a:ln>
        </p:spPr>
        <p:style>
          <a:lnRef idx="2">
            <a:schemeClr val="dk1"/>
          </a:lnRef>
          <a:fillRef idx="0">
            <a:schemeClr val="dk1"/>
          </a:fillRef>
          <a:effectRef idx="1">
            <a:schemeClr val="dk1"/>
          </a:effectRef>
          <a:fontRef idx="minor">
            <a:schemeClr val="tx1"/>
          </a:fontRef>
        </p:style>
      </p:cxnSp>
      <p:cxnSp>
        <p:nvCxnSpPr>
          <p:cNvPr id="10" name="Straight Connector 9"/>
          <p:cNvCxnSpPr/>
          <p:nvPr userDrawn="1"/>
        </p:nvCxnSpPr>
        <p:spPr>
          <a:xfrm>
            <a:off x="0" y="1066800"/>
            <a:ext cx="12192000" cy="0"/>
          </a:xfrm>
          <a:prstGeom prst="line">
            <a:avLst/>
          </a:prstGeom>
          <a:ln w="19050">
            <a:solidFill>
              <a:schemeClr val="bg1">
                <a:lumMod val="50000"/>
              </a:schemeClr>
            </a:solidFill>
          </a:ln>
        </p:spPr>
        <p:style>
          <a:lnRef idx="2">
            <a:schemeClr val="dk1"/>
          </a:lnRef>
          <a:fillRef idx="0">
            <a:schemeClr val="dk1"/>
          </a:fillRef>
          <a:effectRef idx="1">
            <a:schemeClr val="dk1"/>
          </a:effectRef>
          <a:fontRef idx="minor">
            <a:schemeClr val="tx1"/>
          </a:fontRef>
        </p:style>
      </p:cxnSp>
      <p:sp>
        <p:nvSpPr>
          <p:cNvPr id="11" name="Rectangle 10"/>
          <p:cNvSpPr/>
          <p:nvPr userDrawn="1"/>
        </p:nvSpPr>
        <p:spPr>
          <a:xfrm>
            <a:off x="182880" y="6537804"/>
            <a:ext cx="5913120" cy="338554"/>
          </a:xfrm>
          <a:prstGeom prst="rect">
            <a:avLst/>
          </a:prstGeom>
        </p:spPr>
        <p:txBody>
          <a:bodyPr wrap="square" lIns="45720" rIns="45720" anchor="ctr" anchorCtr="0">
            <a:spAutoFit/>
          </a:bodyPr>
          <a:lstStyle/>
          <a:p>
            <a:r>
              <a:rPr lang="en-US" sz="1600" b="1" kern="1200" dirty="0">
                <a:solidFill>
                  <a:schemeClr val="tx2"/>
                </a:solidFill>
                <a:latin typeface="Arial Narrow" panose="020B0606020202030204" pitchFamily="34" charset="0"/>
                <a:ea typeface="+mn-ea"/>
                <a:cs typeface="+mn-cs"/>
              </a:rPr>
              <a:t>International Association for Convergence Science &amp; Technology (IACST) </a:t>
            </a:r>
            <a:endParaRPr lang="en-GB" sz="1600" b="1" kern="1200" dirty="0">
              <a:solidFill>
                <a:schemeClr val="tx2"/>
              </a:solidFill>
              <a:latin typeface="Arial Narrow" panose="020B0606020202030204" pitchFamily="34" charset="0"/>
              <a:ea typeface="+mn-ea"/>
              <a:cs typeface="+mn-cs"/>
            </a:endParaRPr>
          </a:p>
        </p:txBody>
      </p:sp>
    </p:spTree>
    <p:extLst>
      <p:ext uri="{BB962C8B-B14F-4D97-AF65-F5344CB8AC3E}">
        <p14:creationId xmlns:p14="http://schemas.microsoft.com/office/powerpoint/2010/main" val="2496056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in_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BB32CB7-8B52-1BD6-622B-378CCE746A12}"/>
              </a:ext>
            </a:extLst>
          </p:cNvPr>
          <p:cNvSpPr/>
          <p:nvPr userDrawn="1"/>
        </p:nvSpPr>
        <p:spPr>
          <a:xfrm>
            <a:off x="0" y="6582278"/>
            <a:ext cx="12192000" cy="274320"/>
          </a:xfrm>
          <a:prstGeom prst="rect">
            <a:avLst/>
          </a:prstGeom>
          <a:solidFill>
            <a:schemeClr val="accent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prstClr val="white"/>
              </a:solidFill>
              <a:latin typeface="Arial Narrow" panose="020B0606020202030204" pitchFamily="34" charset="0"/>
            </a:endParaRPr>
          </a:p>
        </p:txBody>
      </p:sp>
      <p:sp>
        <p:nvSpPr>
          <p:cNvPr id="8" name="Rectangle 7">
            <a:extLst>
              <a:ext uri="{FF2B5EF4-FFF2-40B4-BE49-F238E27FC236}">
                <a16:creationId xmlns:a16="http://schemas.microsoft.com/office/drawing/2014/main" id="{D2B1F52E-A90B-417C-D652-7E91F145B3C0}"/>
              </a:ext>
            </a:extLst>
          </p:cNvPr>
          <p:cNvSpPr/>
          <p:nvPr userDrawn="1"/>
        </p:nvSpPr>
        <p:spPr>
          <a:xfrm>
            <a:off x="0" y="0"/>
            <a:ext cx="12192000" cy="1051560"/>
          </a:xfrm>
          <a:prstGeom prst="rect">
            <a:avLst/>
          </a:prstGeom>
          <a:solidFill>
            <a:schemeClr val="accent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prstClr val="white"/>
              </a:solidFill>
              <a:latin typeface="Arial Narrow" panose="020B0606020202030204" pitchFamily="34" charset="0"/>
            </a:endParaRPr>
          </a:p>
        </p:txBody>
      </p:sp>
      <p:sp>
        <p:nvSpPr>
          <p:cNvPr id="4" name="TextBox 7"/>
          <p:cNvSpPr txBox="1">
            <a:spLocks noChangeArrowheads="1"/>
          </p:cNvSpPr>
          <p:nvPr userDrawn="1"/>
        </p:nvSpPr>
        <p:spPr bwMode="auto">
          <a:xfrm>
            <a:off x="11582400" y="6583364"/>
            <a:ext cx="609600" cy="244475"/>
          </a:xfrm>
          <a:prstGeom prst="rect">
            <a:avLst/>
          </a:prstGeom>
          <a:noFill/>
          <a:ln>
            <a:noFill/>
          </a:ln>
        </p:spPr>
        <p:txBody>
          <a:bodyPr lIns="0" tIns="0" rIns="0" bIns="0" anchor="ctr" anchorCtr="1">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fld id="{BDC0897B-125F-49F2-B622-0BEF26CC1A05}" type="slidenum">
              <a:rPr lang="en-GB" sz="1600" b="1" smtClean="0">
                <a:solidFill>
                  <a:schemeClr val="tx2"/>
                </a:solidFill>
                <a:cs typeface="Arial" charset="0"/>
              </a:rPr>
              <a:pPr algn="r" eaLnBrk="1" hangingPunct="1">
                <a:defRPr/>
              </a:pPr>
              <a:t>‹#›</a:t>
            </a:fld>
            <a:endParaRPr lang="en-GB" sz="1600" b="1" dirty="0">
              <a:solidFill>
                <a:schemeClr val="tx2"/>
              </a:solidFill>
              <a:cs typeface="Arial" charset="0"/>
            </a:endParaRPr>
          </a:p>
        </p:txBody>
      </p:sp>
      <p:sp>
        <p:nvSpPr>
          <p:cNvPr id="2" name="Title 1"/>
          <p:cNvSpPr>
            <a:spLocks noGrp="1"/>
          </p:cNvSpPr>
          <p:nvPr>
            <p:ph type="title"/>
          </p:nvPr>
        </p:nvSpPr>
        <p:spPr>
          <a:xfrm>
            <a:off x="1137492" y="76200"/>
            <a:ext cx="9865784" cy="914400"/>
          </a:xfrm>
        </p:spPr>
        <p:txBody>
          <a:bodyPr>
            <a:normAutofit/>
          </a:bodyPr>
          <a:lstStyle>
            <a:lvl1pPr>
              <a:defRPr sz="3600" b="1">
                <a:solidFill>
                  <a:schemeClr val="tx2"/>
                </a:solidFill>
                <a:effectLst>
                  <a:outerShdw blurRad="38100" dist="38100" dir="2700000" algn="tl">
                    <a:srgbClr val="000000">
                      <a:alpha val="43137"/>
                    </a:srgbClr>
                  </a:outerShdw>
                </a:effectLst>
                <a:latin typeface="Arial" panose="020B0604020202020204" pitchFamily="34" charset="0"/>
                <a:cs typeface="Arial"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182880" y="1219200"/>
            <a:ext cx="5760720" cy="5181600"/>
          </a:xfrm>
        </p:spPr>
        <p:txBody>
          <a:bodyPr/>
          <a:lstStyle>
            <a:lvl1pPr>
              <a:spcBef>
                <a:spcPts val="0"/>
              </a:spcBef>
              <a:spcAft>
                <a:spcPts val="600"/>
              </a:spcAft>
              <a:defRPr sz="3200" b="1">
                <a:latin typeface="Arial Narrow" pitchFamily="34" charset="0"/>
                <a:cs typeface="Arial" pitchFamily="34" charset="0"/>
              </a:defRPr>
            </a:lvl1pPr>
            <a:lvl2pPr>
              <a:spcBef>
                <a:spcPts val="0"/>
              </a:spcBef>
              <a:spcAft>
                <a:spcPts val="600"/>
              </a:spcAft>
              <a:defRPr sz="2800" b="1">
                <a:solidFill>
                  <a:srgbClr val="0000CC"/>
                </a:solidFill>
                <a:latin typeface="Arial Narrow" pitchFamily="34" charset="0"/>
                <a:cs typeface="Arial" pitchFamily="34" charset="0"/>
              </a:defRPr>
            </a:lvl2pPr>
            <a:lvl3pPr>
              <a:spcBef>
                <a:spcPts val="0"/>
              </a:spcBef>
              <a:spcAft>
                <a:spcPts val="600"/>
              </a:spcAft>
              <a:defRPr sz="2400" b="1">
                <a:solidFill>
                  <a:srgbClr val="006600"/>
                </a:solidFill>
                <a:latin typeface="Arial Narrow" pitchFamily="34" charset="0"/>
                <a:cs typeface="Arial" pitchFamily="34" charset="0"/>
              </a:defRPr>
            </a:lvl3pPr>
            <a:lvl4pPr>
              <a:spcBef>
                <a:spcPts val="0"/>
              </a:spcBef>
              <a:spcAft>
                <a:spcPts val="600"/>
              </a:spcAft>
              <a:defRPr sz="2400" b="1">
                <a:solidFill>
                  <a:schemeClr val="accent6">
                    <a:lumMod val="75000"/>
                  </a:schemeClr>
                </a:solidFill>
                <a:latin typeface="Arial Narrow" pitchFamily="34" charset="0"/>
                <a:cs typeface="Arial" pitchFamily="34" charset="0"/>
              </a:defRPr>
            </a:lvl4pPr>
            <a:lvl5pPr>
              <a:spcBef>
                <a:spcPts val="0"/>
              </a:spcBef>
              <a:spcAft>
                <a:spcPts val="600"/>
              </a:spcAft>
              <a:defRPr sz="2400" b="1">
                <a:solidFill>
                  <a:schemeClr val="accent4">
                    <a:lumMod val="75000"/>
                  </a:schemeClr>
                </a:solidFill>
                <a:latin typeface="Arial Narrow"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7" name="Straight Connector 6"/>
          <p:cNvCxnSpPr/>
          <p:nvPr userDrawn="1"/>
        </p:nvCxnSpPr>
        <p:spPr>
          <a:xfrm>
            <a:off x="0" y="6553200"/>
            <a:ext cx="12192000" cy="0"/>
          </a:xfrm>
          <a:prstGeom prst="line">
            <a:avLst/>
          </a:prstGeom>
          <a:ln w="19050">
            <a:solidFill>
              <a:schemeClr val="bg1">
                <a:lumMod val="50000"/>
              </a:schemeClr>
            </a:solidFill>
          </a:ln>
        </p:spPr>
        <p:style>
          <a:lnRef idx="2">
            <a:schemeClr val="dk1"/>
          </a:lnRef>
          <a:fillRef idx="0">
            <a:schemeClr val="dk1"/>
          </a:fillRef>
          <a:effectRef idx="1">
            <a:schemeClr val="dk1"/>
          </a:effectRef>
          <a:fontRef idx="minor">
            <a:schemeClr val="tx1"/>
          </a:fontRef>
        </p:style>
      </p:cxnSp>
      <p:cxnSp>
        <p:nvCxnSpPr>
          <p:cNvPr id="10" name="Straight Connector 9"/>
          <p:cNvCxnSpPr/>
          <p:nvPr userDrawn="1"/>
        </p:nvCxnSpPr>
        <p:spPr>
          <a:xfrm>
            <a:off x="0" y="1066800"/>
            <a:ext cx="12192000" cy="0"/>
          </a:xfrm>
          <a:prstGeom prst="line">
            <a:avLst/>
          </a:prstGeom>
          <a:ln w="19050">
            <a:solidFill>
              <a:schemeClr val="bg1">
                <a:lumMod val="50000"/>
              </a:schemeClr>
            </a:solidFill>
          </a:ln>
        </p:spPr>
        <p:style>
          <a:lnRef idx="2">
            <a:schemeClr val="dk1"/>
          </a:lnRef>
          <a:fillRef idx="0">
            <a:schemeClr val="dk1"/>
          </a:fillRef>
          <a:effectRef idx="1">
            <a:schemeClr val="dk1"/>
          </a:effectRef>
          <a:fontRef idx="minor">
            <a:schemeClr val="tx1"/>
          </a:fontRef>
        </p:style>
      </p:cxnSp>
      <p:sp>
        <p:nvSpPr>
          <p:cNvPr id="11" name="Content Placeholder 2"/>
          <p:cNvSpPr>
            <a:spLocks noGrp="1"/>
          </p:cNvSpPr>
          <p:nvPr>
            <p:ph idx="10"/>
          </p:nvPr>
        </p:nvSpPr>
        <p:spPr>
          <a:xfrm>
            <a:off x="6248400" y="1219200"/>
            <a:ext cx="5760720" cy="5181600"/>
          </a:xfrm>
        </p:spPr>
        <p:txBody>
          <a:bodyPr/>
          <a:lstStyle>
            <a:lvl1pPr>
              <a:spcBef>
                <a:spcPts val="0"/>
              </a:spcBef>
              <a:spcAft>
                <a:spcPts val="600"/>
              </a:spcAft>
              <a:defRPr sz="3200" b="1">
                <a:latin typeface="Arial Narrow" pitchFamily="34" charset="0"/>
                <a:cs typeface="Arial" pitchFamily="34" charset="0"/>
              </a:defRPr>
            </a:lvl1pPr>
            <a:lvl2pPr>
              <a:spcBef>
                <a:spcPts val="0"/>
              </a:spcBef>
              <a:spcAft>
                <a:spcPts val="600"/>
              </a:spcAft>
              <a:defRPr sz="2800" b="1">
                <a:solidFill>
                  <a:srgbClr val="0000CC"/>
                </a:solidFill>
                <a:latin typeface="Arial Narrow" pitchFamily="34" charset="0"/>
                <a:cs typeface="Arial" pitchFamily="34" charset="0"/>
              </a:defRPr>
            </a:lvl2pPr>
            <a:lvl3pPr>
              <a:spcBef>
                <a:spcPts val="0"/>
              </a:spcBef>
              <a:spcAft>
                <a:spcPts val="600"/>
              </a:spcAft>
              <a:defRPr sz="2400" b="1">
                <a:solidFill>
                  <a:srgbClr val="006600"/>
                </a:solidFill>
                <a:latin typeface="Arial Narrow" pitchFamily="34" charset="0"/>
                <a:cs typeface="Arial" pitchFamily="34" charset="0"/>
              </a:defRPr>
            </a:lvl3pPr>
            <a:lvl4pPr>
              <a:spcBef>
                <a:spcPts val="0"/>
              </a:spcBef>
              <a:spcAft>
                <a:spcPts val="600"/>
              </a:spcAft>
              <a:defRPr sz="2400" b="1">
                <a:solidFill>
                  <a:schemeClr val="accent6">
                    <a:lumMod val="75000"/>
                  </a:schemeClr>
                </a:solidFill>
                <a:latin typeface="Arial Narrow" pitchFamily="34" charset="0"/>
                <a:cs typeface="Arial" pitchFamily="34" charset="0"/>
              </a:defRPr>
            </a:lvl4pPr>
            <a:lvl5pPr>
              <a:spcBef>
                <a:spcPts val="0"/>
              </a:spcBef>
              <a:spcAft>
                <a:spcPts val="600"/>
              </a:spcAft>
              <a:defRPr sz="2400" b="1">
                <a:solidFill>
                  <a:schemeClr val="accent4">
                    <a:lumMod val="75000"/>
                  </a:schemeClr>
                </a:solidFill>
                <a:latin typeface="Arial Narrow"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Rectangle 12"/>
          <p:cNvSpPr/>
          <p:nvPr userDrawn="1"/>
        </p:nvSpPr>
        <p:spPr>
          <a:xfrm>
            <a:off x="182880" y="6537804"/>
            <a:ext cx="5913120" cy="338554"/>
          </a:xfrm>
          <a:prstGeom prst="rect">
            <a:avLst/>
          </a:prstGeom>
        </p:spPr>
        <p:txBody>
          <a:bodyPr wrap="square" lIns="45720" rIns="45720" anchor="ctr" anchorCtr="0">
            <a:spAutoFit/>
          </a:bodyPr>
          <a:lstStyle/>
          <a:p>
            <a:r>
              <a:rPr lang="en-US" sz="1600" b="1" kern="1200" dirty="0">
                <a:solidFill>
                  <a:schemeClr val="tx2"/>
                </a:solidFill>
                <a:latin typeface="Arial Narrow" panose="020B0606020202030204" pitchFamily="34" charset="0"/>
                <a:ea typeface="+mn-ea"/>
                <a:cs typeface="+mn-cs"/>
              </a:rPr>
              <a:t>International Association for Convergence Science &amp; Technology (IACST) </a:t>
            </a:r>
            <a:endParaRPr lang="en-GB" sz="1600" b="1" kern="1200" dirty="0">
              <a:solidFill>
                <a:schemeClr val="tx2"/>
              </a:solidFill>
              <a:latin typeface="Arial Narrow" panose="020B0606020202030204" pitchFamily="34" charset="0"/>
              <a:ea typeface="+mn-ea"/>
              <a:cs typeface="+mn-cs"/>
            </a:endParaRPr>
          </a:p>
        </p:txBody>
      </p:sp>
    </p:spTree>
    <p:extLst>
      <p:ext uri="{BB962C8B-B14F-4D97-AF65-F5344CB8AC3E}">
        <p14:creationId xmlns:p14="http://schemas.microsoft.com/office/powerpoint/2010/main" val="855947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990600" y="76200"/>
            <a:ext cx="11018520" cy="914400"/>
          </a:xfrm>
        </p:spPr>
        <p:txBody>
          <a:bodyPr>
            <a:normAutofit/>
          </a:bodyPr>
          <a:lstStyle>
            <a:lvl1pPr>
              <a:defRPr sz="4400" b="1">
                <a:solidFill>
                  <a:srgbClr val="800000"/>
                </a:solidFill>
                <a:effectLst>
                  <a:outerShdw blurRad="38100" dist="38100" dir="2700000" algn="tl">
                    <a:srgbClr val="000000">
                      <a:alpha val="43137"/>
                    </a:srgbClr>
                  </a:outerShdw>
                </a:effectLst>
                <a:latin typeface="Arial Narrow" pitchFamily="34" charset="0"/>
                <a:cs typeface="Arial" pitchFamily="34" charset="0"/>
              </a:defRPr>
            </a:lvl1pPr>
          </a:lstStyle>
          <a:p>
            <a:r>
              <a:rPr lang="en-US"/>
              <a:t>Click to edit Master title style</a:t>
            </a:r>
            <a:endParaRPr lang="en-GB" dirty="0"/>
          </a:p>
        </p:txBody>
      </p:sp>
      <p:sp>
        <p:nvSpPr>
          <p:cNvPr id="11" name="TextBox 7"/>
          <p:cNvSpPr txBox="1">
            <a:spLocks noChangeArrowheads="1"/>
          </p:cNvSpPr>
          <p:nvPr userDrawn="1"/>
        </p:nvSpPr>
        <p:spPr bwMode="auto">
          <a:xfrm>
            <a:off x="11582400" y="6583364"/>
            <a:ext cx="609600" cy="244475"/>
          </a:xfrm>
          <a:prstGeom prst="rect">
            <a:avLst/>
          </a:prstGeom>
          <a:noFill/>
          <a:ln>
            <a:noFill/>
          </a:ln>
        </p:spPr>
        <p:txBody>
          <a:bodyPr lIns="0" tIns="0" rIns="0" bIns="0" anchor="ctr" anchorCtr="1">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fld id="{BDC0897B-125F-49F2-B622-0BEF26CC1A05}" type="slidenum">
              <a:rPr lang="en-GB" sz="1600" b="1" smtClean="0">
                <a:cs typeface="Arial" charset="0"/>
              </a:rPr>
              <a:pPr algn="r" eaLnBrk="1" hangingPunct="1">
                <a:defRPr/>
              </a:pPr>
              <a:t>‹#›</a:t>
            </a:fld>
            <a:endParaRPr lang="en-GB" sz="1600" b="1" dirty="0">
              <a:cs typeface="Arial" charset="0"/>
            </a:endParaRPr>
          </a:p>
        </p:txBody>
      </p:sp>
      <p:cxnSp>
        <p:nvCxnSpPr>
          <p:cNvPr id="12" name="Straight Connector 11"/>
          <p:cNvCxnSpPr/>
          <p:nvPr userDrawn="1"/>
        </p:nvCxnSpPr>
        <p:spPr>
          <a:xfrm>
            <a:off x="0" y="6553200"/>
            <a:ext cx="12192000" cy="0"/>
          </a:xfrm>
          <a:prstGeom prst="line">
            <a:avLst/>
          </a:prstGeom>
          <a:ln w="19050">
            <a:solidFill>
              <a:schemeClr val="bg1">
                <a:lumMod val="50000"/>
              </a:schemeClr>
            </a:solidFill>
          </a:ln>
        </p:spPr>
        <p:style>
          <a:lnRef idx="2">
            <a:schemeClr val="dk1"/>
          </a:lnRef>
          <a:fillRef idx="0">
            <a:schemeClr val="dk1"/>
          </a:fillRef>
          <a:effectRef idx="1">
            <a:schemeClr val="dk1"/>
          </a:effectRef>
          <a:fontRef idx="minor">
            <a:schemeClr val="tx1"/>
          </a:fontRef>
        </p:style>
      </p:cxnSp>
      <p:cxnSp>
        <p:nvCxnSpPr>
          <p:cNvPr id="14" name="Straight Connector 13"/>
          <p:cNvCxnSpPr/>
          <p:nvPr userDrawn="1"/>
        </p:nvCxnSpPr>
        <p:spPr>
          <a:xfrm>
            <a:off x="0" y="1066800"/>
            <a:ext cx="12192000" cy="0"/>
          </a:xfrm>
          <a:prstGeom prst="line">
            <a:avLst/>
          </a:prstGeom>
          <a:ln w="19050">
            <a:solidFill>
              <a:schemeClr val="bg1">
                <a:lumMod val="50000"/>
              </a:schemeClr>
            </a:solidFill>
          </a:ln>
        </p:spPr>
        <p:style>
          <a:lnRef idx="2">
            <a:schemeClr val="dk1"/>
          </a:lnRef>
          <a:fillRef idx="0">
            <a:schemeClr val="dk1"/>
          </a:fillRef>
          <a:effectRef idx="1">
            <a:schemeClr val="dk1"/>
          </a:effectRef>
          <a:fontRef idx="minor">
            <a:schemeClr val="tx1"/>
          </a:fontRef>
        </p:style>
      </p:cxnSp>
      <p:sp>
        <p:nvSpPr>
          <p:cNvPr id="13" name="Rectangle 12"/>
          <p:cNvSpPr/>
          <p:nvPr userDrawn="1"/>
        </p:nvSpPr>
        <p:spPr>
          <a:xfrm>
            <a:off x="182880" y="6537804"/>
            <a:ext cx="5913120" cy="338554"/>
          </a:xfrm>
          <a:prstGeom prst="rect">
            <a:avLst/>
          </a:prstGeom>
        </p:spPr>
        <p:txBody>
          <a:bodyPr wrap="square" lIns="45720" rIns="45720" anchor="ctr" anchorCtr="0">
            <a:spAutoFit/>
          </a:bodyPr>
          <a:lstStyle/>
          <a:p>
            <a:r>
              <a:rPr lang="en-US" sz="1600" b="1" kern="1200" dirty="0">
                <a:solidFill>
                  <a:schemeClr val="tx2"/>
                </a:solidFill>
                <a:latin typeface="Arial Narrow" panose="020B0606020202030204" pitchFamily="34" charset="0"/>
                <a:ea typeface="+mn-ea"/>
                <a:cs typeface="+mn-cs"/>
              </a:rPr>
              <a:t>International Association for Convergence Science &amp; Technology (IACST) </a:t>
            </a:r>
            <a:endParaRPr lang="en-GB" sz="1600" b="1" kern="1200" dirty="0">
              <a:solidFill>
                <a:schemeClr val="tx2"/>
              </a:solidFill>
              <a:latin typeface="Arial Narrow" panose="020B0606020202030204" pitchFamily="34" charset="0"/>
              <a:ea typeface="+mn-ea"/>
              <a:cs typeface="+mn-cs"/>
            </a:endParaRPr>
          </a:p>
        </p:txBody>
      </p:sp>
    </p:spTree>
    <p:extLst>
      <p:ext uri="{BB962C8B-B14F-4D97-AF65-F5344CB8AC3E}">
        <p14:creationId xmlns:p14="http://schemas.microsoft.com/office/powerpoint/2010/main" val="3071311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9" name="Title 1"/>
          <p:cNvSpPr>
            <a:spLocks noGrp="1"/>
          </p:cNvSpPr>
          <p:nvPr>
            <p:ph type="title"/>
          </p:nvPr>
        </p:nvSpPr>
        <p:spPr>
          <a:xfrm>
            <a:off x="990600" y="76200"/>
            <a:ext cx="11018520" cy="914400"/>
          </a:xfrm>
        </p:spPr>
        <p:txBody>
          <a:bodyPr>
            <a:normAutofit/>
          </a:bodyPr>
          <a:lstStyle>
            <a:lvl1pPr>
              <a:defRPr sz="4400" b="1">
                <a:solidFill>
                  <a:srgbClr val="800000"/>
                </a:solidFill>
                <a:effectLst>
                  <a:outerShdw blurRad="38100" dist="38100" dir="2700000" algn="tl">
                    <a:srgbClr val="000000">
                      <a:alpha val="43137"/>
                    </a:srgbClr>
                  </a:outerShdw>
                </a:effectLst>
                <a:latin typeface="Arial Narrow" pitchFamily="34" charset="0"/>
                <a:cs typeface="Arial" pitchFamily="34" charset="0"/>
              </a:defRPr>
            </a:lvl1pPr>
          </a:lstStyle>
          <a:p>
            <a:r>
              <a:rPr lang="en-US"/>
              <a:t>Click to edit Master title style</a:t>
            </a:r>
            <a:endParaRPr lang="en-GB" dirty="0"/>
          </a:p>
        </p:txBody>
      </p:sp>
      <p:cxnSp>
        <p:nvCxnSpPr>
          <p:cNvPr id="12" name="Straight Connector 11"/>
          <p:cNvCxnSpPr/>
          <p:nvPr userDrawn="1"/>
        </p:nvCxnSpPr>
        <p:spPr>
          <a:xfrm>
            <a:off x="0" y="6553200"/>
            <a:ext cx="12192000" cy="0"/>
          </a:xfrm>
          <a:prstGeom prst="line">
            <a:avLst/>
          </a:prstGeom>
          <a:ln w="19050">
            <a:solidFill>
              <a:schemeClr val="bg1">
                <a:lumMod val="50000"/>
              </a:schemeClr>
            </a:solidFill>
          </a:ln>
        </p:spPr>
        <p:style>
          <a:lnRef idx="2">
            <a:schemeClr val="dk1"/>
          </a:lnRef>
          <a:fillRef idx="0">
            <a:schemeClr val="dk1"/>
          </a:fillRef>
          <a:effectRef idx="1">
            <a:schemeClr val="dk1"/>
          </a:effectRef>
          <a:fontRef idx="minor">
            <a:schemeClr val="tx1"/>
          </a:fontRef>
        </p:style>
      </p:cxnSp>
      <p:cxnSp>
        <p:nvCxnSpPr>
          <p:cNvPr id="14" name="Straight Connector 13"/>
          <p:cNvCxnSpPr/>
          <p:nvPr userDrawn="1"/>
        </p:nvCxnSpPr>
        <p:spPr>
          <a:xfrm>
            <a:off x="0" y="1066800"/>
            <a:ext cx="12192000" cy="0"/>
          </a:xfrm>
          <a:prstGeom prst="line">
            <a:avLst/>
          </a:prstGeom>
          <a:ln w="19050">
            <a:solidFill>
              <a:schemeClr val="bg1">
                <a:lumMod val="50000"/>
              </a:schemeClr>
            </a:solidFill>
          </a:ln>
        </p:spPr>
        <p:style>
          <a:lnRef idx="2">
            <a:schemeClr val="dk1"/>
          </a:lnRef>
          <a:fillRef idx="0">
            <a:schemeClr val="dk1"/>
          </a:fillRef>
          <a:effectRef idx="1">
            <a:schemeClr val="dk1"/>
          </a:effectRef>
          <a:fontRef idx="minor">
            <a:schemeClr val="tx1"/>
          </a:fontRef>
        </p:style>
      </p:cxnSp>
      <p:sp>
        <p:nvSpPr>
          <p:cNvPr id="15" name="Content Placeholder 2"/>
          <p:cNvSpPr>
            <a:spLocks noGrp="1"/>
          </p:cNvSpPr>
          <p:nvPr>
            <p:ph idx="1"/>
          </p:nvPr>
        </p:nvSpPr>
        <p:spPr>
          <a:xfrm>
            <a:off x="182880" y="1219200"/>
            <a:ext cx="11826240" cy="5181600"/>
          </a:xfrm>
        </p:spPr>
        <p:txBody>
          <a:bodyPr/>
          <a:lstStyle>
            <a:lvl1pPr>
              <a:spcBef>
                <a:spcPts val="0"/>
              </a:spcBef>
              <a:spcAft>
                <a:spcPts val="600"/>
              </a:spcAft>
              <a:defRPr sz="3200" b="1">
                <a:latin typeface="Arial Narrow" pitchFamily="34" charset="0"/>
                <a:cs typeface="Arial" pitchFamily="34" charset="0"/>
              </a:defRPr>
            </a:lvl1pPr>
            <a:lvl2pPr>
              <a:spcBef>
                <a:spcPts val="0"/>
              </a:spcBef>
              <a:spcAft>
                <a:spcPts val="600"/>
              </a:spcAft>
              <a:defRPr sz="2800" b="1">
                <a:solidFill>
                  <a:srgbClr val="0000CC"/>
                </a:solidFill>
                <a:latin typeface="Arial Narrow" pitchFamily="34" charset="0"/>
                <a:cs typeface="Arial" pitchFamily="34" charset="0"/>
              </a:defRPr>
            </a:lvl2pPr>
            <a:lvl3pPr>
              <a:spcBef>
                <a:spcPts val="0"/>
              </a:spcBef>
              <a:spcAft>
                <a:spcPts val="600"/>
              </a:spcAft>
              <a:defRPr sz="2400" b="1">
                <a:solidFill>
                  <a:srgbClr val="006600"/>
                </a:solidFill>
                <a:latin typeface="Arial Narrow" pitchFamily="34" charset="0"/>
                <a:cs typeface="Arial" pitchFamily="34" charset="0"/>
              </a:defRPr>
            </a:lvl3pPr>
            <a:lvl4pPr>
              <a:spcBef>
                <a:spcPts val="0"/>
              </a:spcBef>
              <a:spcAft>
                <a:spcPts val="600"/>
              </a:spcAft>
              <a:defRPr sz="2400" b="1">
                <a:solidFill>
                  <a:schemeClr val="accent6">
                    <a:lumMod val="75000"/>
                  </a:schemeClr>
                </a:solidFill>
                <a:latin typeface="Arial Narrow" pitchFamily="34" charset="0"/>
                <a:cs typeface="Arial" pitchFamily="34" charset="0"/>
              </a:defRPr>
            </a:lvl4pPr>
            <a:lvl5pPr>
              <a:spcBef>
                <a:spcPts val="0"/>
              </a:spcBef>
              <a:spcAft>
                <a:spcPts val="600"/>
              </a:spcAft>
              <a:defRPr sz="2400" b="1">
                <a:solidFill>
                  <a:schemeClr val="accent4">
                    <a:lumMod val="75000"/>
                  </a:schemeClr>
                </a:solidFill>
                <a:latin typeface="Arial Narrow"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extBox 7"/>
          <p:cNvSpPr txBox="1">
            <a:spLocks noChangeArrowheads="1"/>
          </p:cNvSpPr>
          <p:nvPr userDrawn="1"/>
        </p:nvSpPr>
        <p:spPr bwMode="auto">
          <a:xfrm>
            <a:off x="11582400" y="6583364"/>
            <a:ext cx="609600" cy="244475"/>
          </a:xfrm>
          <a:prstGeom prst="rect">
            <a:avLst/>
          </a:prstGeom>
          <a:noFill/>
          <a:ln>
            <a:noFill/>
          </a:ln>
        </p:spPr>
        <p:txBody>
          <a:bodyPr lIns="0" tIns="0" rIns="0" bIns="0" anchor="ctr" anchorCtr="1">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fld id="{BDC0897B-125F-49F2-B622-0BEF26CC1A05}" type="slidenum">
              <a:rPr lang="en-GB" sz="1600" b="1" smtClean="0">
                <a:cs typeface="Arial" charset="0"/>
              </a:rPr>
              <a:pPr algn="r" eaLnBrk="1" hangingPunct="1">
                <a:defRPr/>
              </a:pPr>
              <a:t>‹#›</a:t>
            </a:fld>
            <a:endParaRPr lang="en-GB" sz="1600" b="1" dirty="0">
              <a:cs typeface="Arial" charset="0"/>
            </a:endParaRPr>
          </a:p>
        </p:txBody>
      </p:sp>
      <p:sp>
        <p:nvSpPr>
          <p:cNvPr id="13" name="Rectangle 12"/>
          <p:cNvSpPr/>
          <p:nvPr userDrawn="1"/>
        </p:nvSpPr>
        <p:spPr>
          <a:xfrm>
            <a:off x="182880" y="6537804"/>
            <a:ext cx="5913120" cy="338554"/>
          </a:xfrm>
          <a:prstGeom prst="rect">
            <a:avLst/>
          </a:prstGeom>
        </p:spPr>
        <p:txBody>
          <a:bodyPr wrap="square" lIns="45720" rIns="45720" anchor="ctr" anchorCtr="0">
            <a:spAutoFit/>
          </a:bodyPr>
          <a:lstStyle/>
          <a:p>
            <a:r>
              <a:rPr lang="en-US" sz="1600" b="1" kern="1200" dirty="0">
                <a:solidFill>
                  <a:schemeClr val="tx2"/>
                </a:solidFill>
                <a:latin typeface="Arial Narrow" panose="020B0606020202030204" pitchFamily="34" charset="0"/>
                <a:ea typeface="+mn-ea"/>
                <a:cs typeface="+mn-cs"/>
              </a:rPr>
              <a:t>International Association for Convergence Science &amp; Technology (IACST) </a:t>
            </a:r>
            <a:endParaRPr lang="en-GB" sz="1600" b="1" kern="1200" dirty="0">
              <a:solidFill>
                <a:schemeClr val="tx2"/>
              </a:solidFill>
              <a:latin typeface="Arial Narrow" panose="020B0606020202030204" pitchFamily="34" charset="0"/>
              <a:ea typeface="+mn-ea"/>
              <a:cs typeface="+mn-cs"/>
            </a:endParaRPr>
          </a:p>
        </p:txBody>
      </p:sp>
    </p:spTree>
    <p:extLst>
      <p:ext uri="{BB962C8B-B14F-4D97-AF65-F5344CB8AC3E}">
        <p14:creationId xmlns:p14="http://schemas.microsoft.com/office/powerpoint/2010/main" val="1341850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win_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02D340D-FFA7-15E8-5CEC-D8FAD12D60B5}"/>
              </a:ext>
            </a:extLst>
          </p:cNvPr>
          <p:cNvSpPr/>
          <p:nvPr userDrawn="1"/>
        </p:nvSpPr>
        <p:spPr>
          <a:xfrm>
            <a:off x="0" y="6582278"/>
            <a:ext cx="12192000" cy="274320"/>
          </a:xfrm>
          <a:prstGeom prst="rect">
            <a:avLst/>
          </a:prstGeom>
          <a:solidFill>
            <a:schemeClr val="accent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prstClr val="white"/>
              </a:solidFill>
              <a:latin typeface="Arial Narrow" panose="020B0606020202030204" pitchFamily="34" charset="0"/>
            </a:endParaRPr>
          </a:p>
        </p:txBody>
      </p:sp>
      <p:sp>
        <p:nvSpPr>
          <p:cNvPr id="5" name="Rectangle 4">
            <a:extLst>
              <a:ext uri="{FF2B5EF4-FFF2-40B4-BE49-F238E27FC236}">
                <a16:creationId xmlns:a16="http://schemas.microsoft.com/office/drawing/2014/main" id="{28631194-305A-8E19-2676-BD3160B1944B}"/>
              </a:ext>
            </a:extLst>
          </p:cNvPr>
          <p:cNvSpPr/>
          <p:nvPr userDrawn="1"/>
        </p:nvSpPr>
        <p:spPr>
          <a:xfrm>
            <a:off x="0" y="0"/>
            <a:ext cx="12192000" cy="1051560"/>
          </a:xfrm>
          <a:prstGeom prst="rect">
            <a:avLst/>
          </a:prstGeom>
          <a:solidFill>
            <a:schemeClr val="accent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prstClr val="white"/>
              </a:solidFill>
              <a:latin typeface="Arial Narrow" panose="020B0606020202030204" pitchFamily="34" charset="0"/>
            </a:endParaRPr>
          </a:p>
        </p:txBody>
      </p:sp>
      <p:sp>
        <p:nvSpPr>
          <p:cNvPr id="2" name="Title 1"/>
          <p:cNvSpPr>
            <a:spLocks noGrp="1"/>
          </p:cNvSpPr>
          <p:nvPr>
            <p:ph type="title"/>
          </p:nvPr>
        </p:nvSpPr>
        <p:spPr>
          <a:xfrm>
            <a:off x="1137492" y="76200"/>
            <a:ext cx="9865788" cy="914400"/>
          </a:xfrm>
        </p:spPr>
        <p:txBody>
          <a:bodyPr>
            <a:normAutofit/>
          </a:bodyPr>
          <a:lstStyle>
            <a:lvl1pPr>
              <a:defRPr sz="3600" b="1">
                <a:solidFill>
                  <a:schemeClr val="tx2"/>
                </a:solidFill>
                <a:effectLst>
                  <a:outerShdw blurRad="38100" dist="38100" dir="2700000" algn="tl">
                    <a:srgbClr val="000000">
                      <a:alpha val="43137"/>
                    </a:srgbClr>
                  </a:outerShdw>
                </a:effectLst>
                <a:latin typeface="Arial" panose="020B0604020202020204" pitchFamily="34" charset="0"/>
                <a:cs typeface="Arial"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182880" y="1219200"/>
            <a:ext cx="5760720" cy="5181600"/>
          </a:xfrm>
        </p:spPr>
        <p:txBody>
          <a:bodyPr/>
          <a:lstStyle>
            <a:lvl1pPr>
              <a:spcBef>
                <a:spcPts val="0"/>
              </a:spcBef>
              <a:spcAft>
                <a:spcPts val="600"/>
              </a:spcAft>
              <a:defRPr sz="3200" b="1">
                <a:latin typeface="Arial Narrow" pitchFamily="34" charset="0"/>
                <a:cs typeface="Arial" pitchFamily="34" charset="0"/>
              </a:defRPr>
            </a:lvl1pPr>
            <a:lvl2pPr>
              <a:spcBef>
                <a:spcPts val="0"/>
              </a:spcBef>
              <a:spcAft>
                <a:spcPts val="600"/>
              </a:spcAft>
              <a:defRPr sz="2800" b="1">
                <a:solidFill>
                  <a:srgbClr val="0000CC"/>
                </a:solidFill>
                <a:latin typeface="Arial Narrow" pitchFamily="34" charset="0"/>
                <a:cs typeface="Arial" pitchFamily="34" charset="0"/>
              </a:defRPr>
            </a:lvl2pPr>
            <a:lvl3pPr>
              <a:spcBef>
                <a:spcPts val="0"/>
              </a:spcBef>
              <a:spcAft>
                <a:spcPts val="600"/>
              </a:spcAft>
              <a:defRPr sz="2400" b="1">
                <a:solidFill>
                  <a:srgbClr val="006600"/>
                </a:solidFill>
                <a:latin typeface="Arial Narrow" pitchFamily="34" charset="0"/>
                <a:cs typeface="Arial" pitchFamily="34" charset="0"/>
              </a:defRPr>
            </a:lvl3pPr>
            <a:lvl4pPr>
              <a:spcBef>
                <a:spcPts val="0"/>
              </a:spcBef>
              <a:spcAft>
                <a:spcPts val="600"/>
              </a:spcAft>
              <a:defRPr sz="2400" b="1">
                <a:solidFill>
                  <a:schemeClr val="accent6">
                    <a:lumMod val="75000"/>
                  </a:schemeClr>
                </a:solidFill>
                <a:latin typeface="Arial Narrow" pitchFamily="34" charset="0"/>
                <a:cs typeface="Arial" pitchFamily="34" charset="0"/>
              </a:defRPr>
            </a:lvl4pPr>
            <a:lvl5pPr>
              <a:spcBef>
                <a:spcPts val="0"/>
              </a:spcBef>
              <a:spcAft>
                <a:spcPts val="600"/>
              </a:spcAft>
              <a:defRPr sz="2400" b="1">
                <a:solidFill>
                  <a:schemeClr val="accent4">
                    <a:lumMod val="75000"/>
                  </a:schemeClr>
                </a:solidFill>
                <a:latin typeface="Arial Narrow"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7" name="Straight Connector 6"/>
          <p:cNvCxnSpPr/>
          <p:nvPr userDrawn="1"/>
        </p:nvCxnSpPr>
        <p:spPr>
          <a:xfrm>
            <a:off x="0" y="6553200"/>
            <a:ext cx="12192000" cy="0"/>
          </a:xfrm>
          <a:prstGeom prst="line">
            <a:avLst/>
          </a:prstGeom>
          <a:ln w="19050">
            <a:solidFill>
              <a:schemeClr val="bg1">
                <a:lumMod val="50000"/>
              </a:schemeClr>
            </a:solidFill>
          </a:ln>
        </p:spPr>
        <p:style>
          <a:lnRef idx="2">
            <a:schemeClr val="dk1"/>
          </a:lnRef>
          <a:fillRef idx="0">
            <a:schemeClr val="dk1"/>
          </a:fillRef>
          <a:effectRef idx="1">
            <a:schemeClr val="dk1"/>
          </a:effectRef>
          <a:fontRef idx="minor">
            <a:schemeClr val="tx1"/>
          </a:fontRef>
        </p:style>
      </p:cxnSp>
      <p:cxnSp>
        <p:nvCxnSpPr>
          <p:cNvPr id="10" name="Straight Connector 9"/>
          <p:cNvCxnSpPr/>
          <p:nvPr userDrawn="1"/>
        </p:nvCxnSpPr>
        <p:spPr>
          <a:xfrm>
            <a:off x="0" y="1066800"/>
            <a:ext cx="12192000" cy="0"/>
          </a:xfrm>
          <a:prstGeom prst="line">
            <a:avLst/>
          </a:prstGeom>
          <a:ln w="19050">
            <a:solidFill>
              <a:schemeClr val="bg1">
                <a:lumMod val="50000"/>
              </a:schemeClr>
            </a:solidFill>
          </a:ln>
        </p:spPr>
        <p:style>
          <a:lnRef idx="2">
            <a:schemeClr val="dk1"/>
          </a:lnRef>
          <a:fillRef idx="0">
            <a:schemeClr val="dk1"/>
          </a:fillRef>
          <a:effectRef idx="1">
            <a:schemeClr val="dk1"/>
          </a:effectRef>
          <a:fontRef idx="minor">
            <a:schemeClr val="tx1"/>
          </a:fontRef>
        </p:style>
      </p:cxnSp>
      <p:sp>
        <p:nvSpPr>
          <p:cNvPr id="11" name="Content Placeholder 2"/>
          <p:cNvSpPr>
            <a:spLocks noGrp="1"/>
          </p:cNvSpPr>
          <p:nvPr>
            <p:ph idx="10"/>
          </p:nvPr>
        </p:nvSpPr>
        <p:spPr>
          <a:xfrm>
            <a:off x="6248400" y="1219200"/>
            <a:ext cx="5760720" cy="5181600"/>
          </a:xfrm>
        </p:spPr>
        <p:txBody>
          <a:bodyPr/>
          <a:lstStyle>
            <a:lvl1pPr>
              <a:spcBef>
                <a:spcPts val="0"/>
              </a:spcBef>
              <a:spcAft>
                <a:spcPts val="600"/>
              </a:spcAft>
              <a:defRPr sz="3200" b="1">
                <a:latin typeface="Arial Narrow" pitchFamily="34" charset="0"/>
                <a:cs typeface="Arial" pitchFamily="34" charset="0"/>
              </a:defRPr>
            </a:lvl1pPr>
            <a:lvl2pPr>
              <a:spcBef>
                <a:spcPts val="0"/>
              </a:spcBef>
              <a:spcAft>
                <a:spcPts val="600"/>
              </a:spcAft>
              <a:defRPr sz="2800" b="1">
                <a:solidFill>
                  <a:srgbClr val="0000CC"/>
                </a:solidFill>
                <a:latin typeface="Arial Narrow" pitchFamily="34" charset="0"/>
                <a:cs typeface="Arial" pitchFamily="34" charset="0"/>
              </a:defRPr>
            </a:lvl2pPr>
            <a:lvl3pPr>
              <a:spcBef>
                <a:spcPts val="0"/>
              </a:spcBef>
              <a:spcAft>
                <a:spcPts val="600"/>
              </a:spcAft>
              <a:defRPr sz="2400" b="1">
                <a:solidFill>
                  <a:srgbClr val="006600"/>
                </a:solidFill>
                <a:latin typeface="Arial Narrow" pitchFamily="34" charset="0"/>
                <a:cs typeface="Arial" pitchFamily="34" charset="0"/>
              </a:defRPr>
            </a:lvl3pPr>
            <a:lvl4pPr>
              <a:spcBef>
                <a:spcPts val="0"/>
              </a:spcBef>
              <a:spcAft>
                <a:spcPts val="600"/>
              </a:spcAft>
              <a:defRPr sz="2400" b="1">
                <a:solidFill>
                  <a:schemeClr val="accent6">
                    <a:lumMod val="75000"/>
                  </a:schemeClr>
                </a:solidFill>
                <a:latin typeface="Arial Narrow" pitchFamily="34" charset="0"/>
                <a:cs typeface="Arial" pitchFamily="34" charset="0"/>
              </a:defRPr>
            </a:lvl4pPr>
            <a:lvl5pPr>
              <a:spcBef>
                <a:spcPts val="0"/>
              </a:spcBef>
              <a:spcAft>
                <a:spcPts val="600"/>
              </a:spcAft>
              <a:defRPr sz="2400" b="1">
                <a:solidFill>
                  <a:schemeClr val="accent4">
                    <a:lumMod val="75000"/>
                  </a:schemeClr>
                </a:solidFill>
                <a:latin typeface="Arial Narrow"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Box 7"/>
          <p:cNvSpPr txBox="1">
            <a:spLocks noChangeArrowheads="1"/>
          </p:cNvSpPr>
          <p:nvPr userDrawn="1"/>
        </p:nvSpPr>
        <p:spPr bwMode="auto">
          <a:xfrm>
            <a:off x="11582400" y="6583364"/>
            <a:ext cx="609600" cy="244475"/>
          </a:xfrm>
          <a:prstGeom prst="rect">
            <a:avLst/>
          </a:prstGeom>
          <a:noFill/>
          <a:ln>
            <a:noFill/>
          </a:ln>
        </p:spPr>
        <p:txBody>
          <a:bodyPr lIns="0" tIns="0" rIns="0" bIns="0" anchor="ctr" anchorCtr="1">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fld id="{BDC0897B-125F-49F2-B622-0BEF26CC1A05}" type="slidenum">
              <a:rPr lang="en-GB" sz="1600" b="1" smtClean="0">
                <a:solidFill>
                  <a:schemeClr val="tx2"/>
                </a:solidFill>
                <a:cs typeface="Arial" charset="0"/>
              </a:rPr>
              <a:pPr algn="r" eaLnBrk="1" hangingPunct="1">
                <a:defRPr/>
              </a:pPr>
              <a:t>‹#›</a:t>
            </a:fld>
            <a:endParaRPr lang="en-GB" sz="1600" b="1" dirty="0">
              <a:solidFill>
                <a:schemeClr val="tx2"/>
              </a:solidFill>
              <a:cs typeface="Arial" charset="0"/>
            </a:endParaRPr>
          </a:p>
        </p:txBody>
      </p:sp>
      <p:sp>
        <p:nvSpPr>
          <p:cNvPr id="14" name="Rectangle 13"/>
          <p:cNvSpPr/>
          <p:nvPr userDrawn="1"/>
        </p:nvSpPr>
        <p:spPr>
          <a:xfrm>
            <a:off x="182880" y="6537804"/>
            <a:ext cx="5913120" cy="338554"/>
          </a:xfrm>
          <a:prstGeom prst="rect">
            <a:avLst/>
          </a:prstGeom>
        </p:spPr>
        <p:txBody>
          <a:bodyPr wrap="square" lIns="45720" rIns="45720" anchor="ctr" anchorCtr="0">
            <a:spAutoFit/>
          </a:bodyPr>
          <a:lstStyle/>
          <a:p>
            <a:r>
              <a:rPr lang="en-US" sz="1600" b="1" kern="1200" dirty="0">
                <a:solidFill>
                  <a:schemeClr val="tx2"/>
                </a:solidFill>
                <a:latin typeface="Arial Narrow" panose="020B0606020202030204" pitchFamily="34" charset="0"/>
                <a:ea typeface="+mn-ea"/>
                <a:cs typeface="+mn-cs"/>
              </a:rPr>
              <a:t>International Association for Convergence Science &amp; Technology (IACST) </a:t>
            </a:r>
            <a:endParaRPr lang="en-GB" sz="1600" b="1" kern="1200" dirty="0">
              <a:solidFill>
                <a:schemeClr val="tx2"/>
              </a:solidFill>
              <a:latin typeface="Arial Narrow" panose="020B0606020202030204" pitchFamily="34" charset="0"/>
              <a:ea typeface="+mn-ea"/>
              <a:cs typeface="+mn-cs"/>
            </a:endParaRPr>
          </a:p>
        </p:txBody>
      </p:sp>
    </p:spTree>
    <p:extLst>
      <p:ext uri="{BB962C8B-B14F-4D97-AF65-F5344CB8AC3E}">
        <p14:creationId xmlns:p14="http://schemas.microsoft.com/office/powerpoint/2010/main" val="1233447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1"/>
          <p:cNvSpPr>
            <a:spLocks noGrp="1"/>
          </p:cNvSpPr>
          <p:nvPr>
            <p:ph type="title"/>
          </p:nvPr>
        </p:nvSpPr>
        <p:spPr>
          <a:xfrm>
            <a:off x="990600" y="76200"/>
            <a:ext cx="11018520" cy="914400"/>
          </a:xfrm>
        </p:spPr>
        <p:txBody>
          <a:bodyPr>
            <a:normAutofit/>
          </a:bodyPr>
          <a:lstStyle>
            <a:lvl1pPr>
              <a:defRPr sz="4400" b="1">
                <a:solidFill>
                  <a:srgbClr val="800000"/>
                </a:solidFill>
                <a:effectLst>
                  <a:outerShdw blurRad="38100" dist="38100" dir="2700000" algn="tl">
                    <a:srgbClr val="000000">
                      <a:alpha val="43137"/>
                    </a:srgbClr>
                  </a:outerShdw>
                </a:effectLst>
                <a:latin typeface="Arial Narrow" pitchFamily="34" charset="0"/>
                <a:cs typeface="Arial" pitchFamily="34" charset="0"/>
              </a:defRPr>
            </a:lvl1pPr>
          </a:lstStyle>
          <a:p>
            <a:r>
              <a:rPr lang="en-US"/>
              <a:t>Click to edit Master title style</a:t>
            </a:r>
            <a:endParaRPr lang="en-GB" dirty="0"/>
          </a:p>
        </p:txBody>
      </p:sp>
      <p:cxnSp>
        <p:nvCxnSpPr>
          <p:cNvPr id="10" name="Straight Connector 9"/>
          <p:cNvCxnSpPr/>
          <p:nvPr userDrawn="1"/>
        </p:nvCxnSpPr>
        <p:spPr>
          <a:xfrm>
            <a:off x="0" y="6553200"/>
            <a:ext cx="12192000" cy="0"/>
          </a:xfrm>
          <a:prstGeom prst="line">
            <a:avLst/>
          </a:prstGeom>
          <a:ln w="19050">
            <a:solidFill>
              <a:schemeClr val="bg1">
                <a:lumMod val="50000"/>
              </a:schemeClr>
            </a:solidFill>
          </a:ln>
        </p:spPr>
        <p:style>
          <a:lnRef idx="2">
            <a:schemeClr val="dk1"/>
          </a:lnRef>
          <a:fillRef idx="0">
            <a:schemeClr val="dk1"/>
          </a:fillRef>
          <a:effectRef idx="1">
            <a:schemeClr val="dk1"/>
          </a:effectRef>
          <a:fontRef idx="minor">
            <a:schemeClr val="tx1"/>
          </a:fontRef>
        </p:style>
      </p:cxnSp>
      <p:cxnSp>
        <p:nvCxnSpPr>
          <p:cNvPr id="12" name="Straight Connector 11"/>
          <p:cNvCxnSpPr/>
          <p:nvPr userDrawn="1"/>
        </p:nvCxnSpPr>
        <p:spPr>
          <a:xfrm>
            <a:off x="0" y="1066800"/>
            <a:ext cx="12192000" cy="0"/>
          </a:xfrm>
          <a:prstGeom prst="line">
            <a:avLst/>
          </a:prstGeom>
          <a:ln w="19050">
            <a:solidFill>
              <a:schemeClr val="bg1">
                <a:lumMod val="50000"/>
              </a:schemeClr>
            </a:solidFill>
          </a:ln>
        </p:spPr>
        <p:style>
          <a:lnRef idx="2">
            <a:schemeClr val="dk1"/>
          </a:lnRef>
          <a:fillRef idx="0">
            <a:schemeClr val="dk1"/>
          </a:fillRef>
          <a:effectRef idx="1">
            <a:schemeClr val="dk1"/>
          </a:effectRef>
          <a:fontRef idx="minor">
            <a:schemeClr val="tx1"/>
          </a:fontRef>
        </p:style>
      </p:cxnSp>
      <p:sp>
        <p:nvSpPr>
          <p:cNvPr id="11" name="TextBox 7"/>
          <p:cNvSpPr txBox="1">
            <a:spLocks noChangeArrowheads="1"/>
          </p:cNvSpPr>
          <p:nvPr userDrawn="1"/>
        </p:nvSpPr>
        <p:spPr bwMode="auto">
          <a:xfrm>
            <a:off x="11582400" y="6583364"/>
            <a:ext cx="609600" cy="244475"/>
          </a:xfrm>
          <a:prstGeom prst="rect">
            <a:avLst/>
          </a:prstGeom>
          <a:noFill/>
          <a:ln>
            <a:noFill/>
          </a:ln>
        </p:spPr>
        <p:txBody>
          <a:bodyPr lIns="0" tIns="0" rIns="0" bIns="0" anchor="ctr" anchorCtr="1">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fld id="{BDC0897B-125F-49F2-B622-0BEF26CC1A05}" type="slidenum">
              <a:rPr lang="en-GB" sz="1600" b="1" smtClean="0">
                <a:cs typeface="Arial" charset="0"/>
              </a:rPr>
              <a:pPr algn="r" eaLnBrk="1" hangingPunct="1">
                <a:defRPr/>
              </a:pPr>
              <a:t>‹#›</a:t>
            </a:fld>
            <a:endParaRPr lang="en-GB" sz="1600" b="1" dirty="0">
              <a:cs typeface="Arial" charset="0"/>
            </a:endParaRPr>
          </a:p>
        </p:txBody>
      </p:sp>
      <p:sp>
        <p:nvSpPr>
          <p:cNvPr id="13" name="Rectangle 12"/>
          <p:cNvSpPr/>
          <p:nvPr userDrawn="1"/>
        </p:nvSpPr>
        <p:spPr>
          <a:xfrm>
            <a:off x="182880" y="6537804"/>
            <a:ext cx="5913120" cy="338554"/>
          </a:xfrm>
          <a:prstGeom prst="rect">
            <a:avLst/>
          </a:prstGeom>
        </p:spPr>
        <p:txBody>
          <a:bodyPr wrap="square" lIns="45720" rIns="45720" anchor="ctr" anchorCtr="0">
            <a:spAutoFit/>
          </a:bodyPr>
          <a:lstStyle/>
          <a:p>
            <a:r>
              <a:rPr lang="en-US" sz="1600" b="1" kern="1200" dirty="0">
                <a:solidFill>
                  <a:schemeClr val="tx2"/>
                </a:solidFill>
                <a:latin typeface="Arial Narrow" panose="020B0606020202030204" pitchFamily="34" charset="0"/>
                <a:ea typeface="+mn-ea"/>
                <a:cs typeface="+mn-cs"/>
              </a:rPr>
              <a:t>International Association for Convergence Science &amp; Technology (IACST) </a:t>
            </a:r>
            <a:endParaRPr lang="en-GB" sz="1600" b="1" kern="1200" dirty="0">
              <a:solidFill>
                <a:schemeClr val="tx2"/>
              </a:solidFill>
              <a:latin typeface="Arial Narrow" panose="020B0606020202030204" pitchFamily="34" charset="0"/>
              <a:ea typeface="+mn-ea"/>
              <a:cs typeface="+mn-cs"/>
            </a:endParaRPr>
          </a:p>
        </p:txBody>
      </p:sp>
      <p:sp>
        <p:nvSpPr>
          <p:cNvPr id="15" name="Content Placeholder 2"/>
          <p:cNvSpPr>
            <a:spLocks noGrp="1"/>
          </p:cNvSpPr>
          <p:nvPr>
            <p:ph idx="1"/>
          </p:nvPr>
        </p:nvSpPr>
        <p:spPr>
          <a:xfrm>
            <a:off x="182880" y="1219200"/>
            <a:ext cx="11826240" cy="5181600"/>
          </a:xfrm>
        </p:spPr>
        <p:txBody>
          <a:bodyPr/>
          <a:lstStyle>
            <a:lvl1pPr>
              <a:spcBef>
                <a:spcPts val="0"/>
              </a:spcBef>
              <a:spcAft>
                <a:spcPts val="600"/>
              </a:spcAft>
              <a:defRPr sz="3200" b="1">
                <a:latin typeface="Arial Narrow" pitchFamily="34" charset="0"/>
                <a:cs typeface="Arial" pitchFamily="34" charset="0"/>
              </a:defRPr>
            </a:lvl1pPr>
            <a:lvl2pPr>
              <a:spcBef>
                <a:spcPts val="0"/>
              </a:spcBef>
              <a:spcAft>
                <a:spcPts val="600"/>
              </a:spcAft>
              <a:defRPr sz="2800" b="1">
                <a:solidFill>
                  <a:srgbClr val="0000CC"/>
                </a:solidFill>
                <a:latin typeface="Arial Narrow" pitchFamily="34" charset="0"/>
                <a:cs typeface="Arial" pitchFamily="34" charset="0"/>
              </a:defRPr>
            </a:lvl2pPr>
            <a:lvl3pPr>
              <a:spcBef>
                <a:spcPts val="0"/>
              </a:spcBef>
              <a:spcAft>
                <a:spcPts val="600"/>
              </a:spcAft>
              <a:defRPr sz="2400" b="1">
                <a:solidFill>
                  <a:srgbClr val="006600"/>
                </a:solidFill>
                <a:latin typeface="Arial Narrow" pitchFamily="34" charset="0"/>
                <a:cs typeface="Arial" pitchFamily="34" charset="0"/>
              </a:defRPr>
            </a:lvl3pPr>
            <a:lvl4pPr>
              <a:spcBef>
                <a:spcPts val="0"/>
              </a:spcBef>
              <a:spcAft>
                <a:spcPts val="600"/>
              </a:spcAft>
              <a:defRPr sz="2400" b="1">
                <a:solidFill>
                  <a:schemeClr val="accent6">
                    <a:lumMod val="75000"/>
                  </a:schemeClr>
                </a:solidFill>
                <a:latin typeface="Arial Narrow" pitchFamily="34" charset="0"/>
                <a:cs typeface="Arial" pitchFamily="34" charset="0"/>
              </a:defRPr>
            </a:lvl4pPr>
            <a:lvl5pPr>
              <a:spcBef>
                <a:spcPts val="0"/>
              </a:spcBef>
              <a:spcAft>
                <a:spcPts val="600"/>
              </a:spcAft>
              <a:defRPr sz="2400" b="1">
                <a:solidFill>
                  <a:schemeClr val="accent4">
                    <a:lumMod val="75000"/>
                  </a:schemeClr>
                </a:solidFill>
                <a:latin typeface="Arial Narrow"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34931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Only">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54EAC2-7864-4FCE-AD5B-84CB8A23AC77}"/>
              </a:ext>
            </a:extLst>
          </p:cNvPr>
          <p:cNvSpPr/>
          <p:nvPr userDrawn="1"/>
        </p:nvSpPr>
        <p:spPr>
          <a:xfrm>
            <a:off x="0" y="6582278"/>
            <a:ext cx="12192000" cy="274320"/>
          </a:xfrm>
          <a:prstGeom prst="rect">
            <a:avLst/>
          </a:prstGeom>
          <a:solidFill>
            <a:schemeClr val="accent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prstClr val="white"/>
              </a:solidFill>
              <a:latin typeface="Arial Narrow" panose="020B0606020202030204" pitchFamily="34" charset="0"/>
            </a:endParaRPr>
          </a:p>
        </p:txBody>
      </p:sp>
      <p:sp>
        <p:nvSpPr>
          <p:cNvPr id="4" name="Rectangle 3">
            <a:extLst>
              <a:ext uri="{FF2B5EF4-FFF2-40B4-BE49-F238E27FC236}">
                <a16:creationId xmlns:a16="http://schemas.microsoft.com/office/drawing/2014/main" id="{23A02D81-9E79-2E9C-417D-0B50337C9AE3}"/>
              </a:ext>
            </a:extLst>
          </p:cNvPr>
          <p:cNvSpPr/>
          <p:nvPr userDrawn="1"/>
        </p:nvSpPr>
        <p:spPr>
          <a:xfrm>
            <a:off x="0" y="0"/>
            <a:ext cx="12192000" cy="1051560"/>
          </a:xfrm>
          <a:prstGeom prst="rect">
            <a:avLst/>
          </a:prstGeom>
          <a:solidFill>
            <a:schemeClr val="accent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prstClr val="white"/>
              </a:solidFill>
              <a:latin typeface="Arial Narrow" panose="020B0606020202030204" pitchFamily="34" charset="0"/>
            </a:endParaRPr>
          </a:p>
        </p:txBody>
      </p:sp>
      <p:sp>
        <p:nvSpPr>
          <p:cNvPr id="7" name="Title 1"/>
          <p:cNvSpPr>
            <a:spLocks noGrp="1"/>
          </p:cNvSpPr>
          <p:nvPr>
            <p:ph type="title"/>
          </p:nvPr>
        </p:nvSpPr>
        <p:spPr>
          <a:xfrm>
            <a:off x="1137492" y="76200"/>
            <a:ext cx="9865788" cy="914400"/>
          </a:xfrm>
        </p:spPr>
        <p:txBody>
          <a:bodyPr>
            <a:normAutofit/>
          </a:bodyPr>
          <a:lstStyle>
            <a:lvl1pPr>
              <a:defRPr sz="3600" b="1">
                <a:solidFill>
                  <a:schemeClr val="tx2"/>
                </a:solidFill>
                <a:effectLst>
                  <a:outerShdw blurRad="38100" dist="38100" dir="2700000" algn="tl">
                    <a:srgbClr val="000000">
                      <a:alpha val="43137"/>
                    </a:srgbClr>
                  </a:outerShdw>
                </a:effectLst>
                <a:latin typeface="Arial" panose="020B0604020202020204" pitchFamily="34" charset="0"/>
                <a:cs typeface="Arial" pitchFamily="34" charset="0"/>
              </a:defRPr>
            </a:lvl1pPr>
          </a:lstStyle>
          <a:p>
            <a:r>
              <a:rPr lang="en-US" dirty="0"/>
              <a:t>Click to edit Master title style</a:t>
            </a:r>
            <a:endParaRPr lang="en-GB" dirty="0"/>
          </a:p>
        </p:txBody>
      </p:sp>
      <p:cxnSp>
        <p:nvCxnSpPr>
          <p:cNvPr id="10" name="Straight Connector 9"/>
          <p:cNvCxnSpPr/>
          <p:nvPr userDrawn="1"/>
        </p:nvCxnSpPr>
        <p:spPr>
          <a:xfrm>
            <a:off x="0" y="6553200"/>
            <a:ext cx="12192000" cy="0"/>
          </a:xfrm>
          <a:prstGeom prst="line">
            <a:avLst/>
          </a:prstGeom>
          <a:ln w="19050">
            <a:solidFill>
              <a:schemeClr val="bg1">
                <a:lumMod val="50000"/>
              </a:schemeClr>
            </a:solidFill>
          </a:ln>
        </p:spPr>
        <p:style>
          <a:lnRef idx="2">
            <a:schemeClr val="dk1"/>
          </a:lnRef>
          <a:fillRef idx="0">
            <a:schemeClr val="dk1"/>
          </a:fillRef>
          <a:effectRef idx="1">
            <a:schemeClr val="dk1"/>
          </a:effectRef>
          <a:fontRef idx="minor">
            <a:schemeClr val="tx1"/>
          </a:fontRef>
        </p:style>
      </p:cxnSp>
      <p:cxnSp>
        <p:nvCxnSpPr>
          <p:cNvPr id="12" name="Straight Connector 11"/>
          <p:cNvCxnSpPr/>
          <p:nvPr userDrawn="1"/>
        </p:nvCxnSpPr>
        <p:spPr>
          <a:xfrm>
            <a:off x="0" y="1066800"/>
            <a:ext cx="12192000" cy="0"/>
          </a:xfrm>
          <a:prstGeom prst="line">
            <a:avLst/>
          </a:prstGeom>
          <a:ln w="19050">
            <a:solidFill>
              <a:schemeClr val="bg1">
                <a:lumMod val="50000"/>
              </a:schemeClr>
            </a:solidFill>
          </a:ln>
        </p:spPr>
        <p:style>
          <a:lnRef idx="2">
            <a:schemeClr val="dk1"/>
          </a:lnRef>
          <a:fillRef idx="0">
            <a:schemeClr val="dk1"/>
          </a:fillRef>
          <a:effectRef idx="1">
            <a:schemeClr val="dk1"/>
          </a:effectRef>
          <a:fontRef idx="minor">
            <a:schemeClr val="tx1"/>
          </a:fontRef>
        </p:style>
      </p:cxnSp>
      <p:sp>
        <p:nvSpPr>
          <p:cNvPr id="9" name="TextBox 7"/>
          <p:cNvSpPr txBox="1">
            <a:spLocks noChangeArrowheads="1"/>
          </p:cNvSpPr>
          <p:nvPr userDrawn="1"/>
        </p:nvSpPr>
        <p:spPr bwMode="auto">
          <a:xfrm>
            <a:off x="11582400" y="6583364"/>
            <a:ext cx="609600" cy="244475"/>
          </a:xfrm>
          <a:prstGeom prst="rect">
            <a:avLst/>
          </a:prstGeom>
          <a:noFill/>
          <a:ln>
            <a:noFill/>
          </a:ln>
        </p:spPr>
        <p:txBody>
          <a:bodyPr lIns="0" tIns="0" rIns="0" bIns="0" anchor="ctr" anchorCtr="1">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fld id="{BDC0897B-125F-49F2-B622-0BEF26CC1A05}" type="slidenum">
              <a:rPr lang="en-GB" sz="1600" b="1" smtClean="0">
                <a:solidFill>
                  <a:schemeClr val="tx2"/>
                </a:solidFill>
                <a:cs typeface="Arial" charset="0"/>
              </a:rPr>
              <a:pPr algn="r" eaLnBrk="1" hangingPunct="1">
                <a:defRPr/>
              </a:pPr>
              <a:t>‹#›</a:t>
            </a:fld>
            <a:endParaRPr lang="en-GB" sz="1600" b="1" dirty="0">
              <a:solidFill>
                <a:schemeClr val="tx2"/>
              </a:solidFill>
              <a:cs typeface="Arial" charset="0"/>
            </a:endParaRPr>
          </a:p>
        </p:txBody>
      </p:sp>
      <p:sp>
        <p:nvSpPr>
          <p:cNvPr id="13" name="Rectangle 12"/>
          <p:cNvSpPr/>
          <p:nvPr userDrawn="1"/>
        </p:nvSpPr>
        <p:spPr>
          <a:xfrm>
            <a:off x="182880" y="6537804"/>
            <a:ext cx="5989320" cy="338554"/>
          </a:xfrm>
          <a:prstGeom prst="rect">
            <a:avLst/>
          </a:prstGeom>
        </p:spPr>
        <p:txBody>
          <a:bodyPr wrap="square" lIns="45720" rIns="45720" anchor="ctr" anchorCtr="0">
            <a:spAutoFit/>
          </a:bodyPr>
          <a:lstStyle/>
          <a:p>
            <a:r>
              <a:rPr lang="en-US" sz="1600" b="1" kern="1200" dirty="0">
                <a:solidFill>
                  <a:schemeClr val="tx2"/>
                </a:solidFill>
                <a:latin typeface="Arial Narrow" panose="020B0606020202030204" pitchFamily="34" charset="0"/>
                <a:ea typeface="+mn-ea"/>
                <a:cs typeface="+mn-cs"/>
              </a:rPr>
              <a:t>International Association for Convergence Science &amp; Technology (IACST) </a:t>
            </a:r>
            <a:endParaRPr lang="en-GB" sz="1600" b="1" kern="1200" dirty="0">
              <a:solidFill>
                <a:schemeClr val="tx2"/>
              </a:solidFill>
              <a:latin typeface="Arial Narrow" panose="020B0606020202030204" pitchFamily="34" charset="0"/>
              <a:ea typeface="+mn-ea"/>
              <a:cs typeface="+mn-cs"/>
            </a:endParaRPr>
          </a:p>
        </p:txBody>
      </p:sp>
      <p:sp>
        <p:nvSpPr>
          <p:cNvPr id="14" name="Content Placeholder 2"/>
          <p:cNvSpPr>
            <a:spLocks noGrp="1"/>
          </p:cNvSpPr>
          <p:nvPr>
            <p:ph idx="1"/>
          </p:nvPr>
        </p:nvSpPr>
        <p:spPr>
          <a:xfrm>
            <a:off x="182880" y="1219200"/>
            <a:ext cx="11826240" cy="5181600"/>
          </a:xfrm>
        </p:spPr>
        <p:txBody>
          <a:bodyPr/>
          <a:lstStyle>
            <a:lvl1pPr>
              <a:spcBef>
                <a:spcPts val="0"/>
              </a:spcBef>
              <a:spcAft>
                <a:spcPts val="600"/>
              </a:spcAft>
              <a:defRPr sz="3200" b="1">
                <a:latin typeface="Arial Narrow" pitchFamily="34" charset="0"/>
                <a:cs typeface="Arial" pitchFamily="34" charset="0"/>
              </a:defRPr>
            </a:lvl1pPr>
            <a:lvl2pPr>
              <a:spcBef>
                <a:spcPts val="0"/>
              </a:spcBef>
              <a:spcAft>
                <a:spcPts val="600"/>
              </a:spcAft>
              <a:defRPr sz="2800" b="1">
                <a:solidFill>
                  <a:srgbClr val="0000CC"/>
                </a:solidFill>
                <a:latin typeface="Arial Narrow" pitchFamily="34" charset="0"/>
                <a:cs typeface="Arial" pitchFamily="34" charset="0"/>
              </a:defRPr>
            </a:lvl2pPr>
            <a:lvl3pPr>
              <a:spcBef>
                <a:spcPts val="0"/>
              </a:spcBef>
              <a:spcAft>
                <a:spcPts val="600"/>
              </a:spcAft>
              <a:defRPr sz="2400" b="1">
                <a:solidFill>
                  <a:srgbClr val="006600"/>
                </a:solidFill>
                <a:latin typeface="Arial Narrow" pitchFamily="34" charset="0"/>
                <a:cs typeface="Arial" pitchFamily="34" charset="0"/>
              </a:defRPr>
            </a:lvl3pPr>
            <a:lvl4pPr>
              <a:spcBef>
                <a:spcPts val="0"/>
              </a:spcBef>
              <a:spcAft>
                <a:spcPts val="600"/>
              </a:spcAft>
              <a:defRPr sz="2400" b="1">
                <a:solidFill>
                  <a:schemeClr val="accent6">
                    <a:lumMod val="75000"/>
                  </a:schemeClr>
                </a:solidFill>
                <a:latin typeface="Arial Narrow" pitchFamily="34" charset="0"/>
                <a:cs typeface="Arial" pitchFamily="34" charset="0"/>
              </a:defRPr>
            </a:lvl4pPr>
            <a:lvl5pPr>
              <a:spcBef>
                <a:spcPts val="0"/>
              </a:spcBef>
              <a:spcAft>
                <a:spcPts val="600"/>
              </a:spcAft>
              <a:defRPr sz="2400" b="1">
                <a:solidFill>
                  <a:schemeClr val="accent4">
                    <a:lumMod val="75000"/>
                  </a:schemeClr>
                </a:solidFill>
                <a:latin typeface="Arial Narrow"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646157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c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7861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Whit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765210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5" name="TextBox 4"/>
          <p:cNvSpPr txBox="1"/>
          <p:nvPr userDrawn="1"/>
        </p:nvSpPr>
        <p:spPr>
          <a:xfrm>
            <a:off x="11277600" y="76201"/>
            <a:ext cx="812800" cy="276999"/>
          </a:xfrm>
          <a:prstGeom prst="rect">
            <a:avLst/>
          </a:prstGeom>
          <a:noFill/>
        </p:spPr>
        <p:txBody>
          <a:bodyPr wrap="square" lIns="0" tIns="0" rIns="0" bIns="0" rtlCol="0">
            <a:spAutoFit/>
          </a:bodyPr>
          <a:lstStyle/>
          <a:p>
            <a:pPr algn="r"/>
            <a:fld id="{22F23632-2DBA-4167-99B9-1D405974E4DC}" type="slidenum">
              <a:rPr lang="en-GB" b="1" smtClean="0">
                <a:latin typeface="Arial Narrow" panose="020B0606020202030204" pitchFamily="34" charset="0"/>
              </a:rPr>
              <a:pPr algn="r"/>
              <a:t>‹#›</a:t>
            </a:fld>
            <a:endParaRPr lang="en-GB" b="1" dirty="0">
              <a:latin typeface="Arial Narrow" panose="020B0606020202030204" pitchFamily="34" charset="0"/>
            </a:endParaRPr>
          </a:p>
        </p:txBody>
      </p:sp>
    </p:spTree>
    <p:extLst>
      <p:ext uri="{BB962C8B-B14F-4D97-AF65-F5344CB8AC3E}">
        <p14:creationId xmlns:p14="http://schemas.microsoft.com/office/powerpoint/2010/main" val="3036946521"/>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Rectangle 1"/>
          <p:cNvSpPr/>
          <p:nvPr userDrawn="1"/>
        </p:nvSpPr>
        <p:spPr>
          <a:xfrm>
            <a:off x="11776502" y="6487097"/>
            <a:ext cx="415498" cy="369332"/>
          </a:xfrm>
          <a:prstGeom prst="rect">
            <a:avLst/>
          </a:prstGeom>
        </p:spPr>
        <p:txBody>
          <a:bodyPr wrap="none">
            <a:spAutoFit/>
          </a:bodyPr>
          <a:lstStyle/>
          <a:p>
            <a:fld id="{22F23632-2DBA-4167-99B9-1D405974E4DC}" type="slidenum">
              <a:rPr lang="en-GB" b="1" smtClean="0">
                <a:latin typeface="Arial Narrow" panose="020B0606020202030204" pitchFamily="34" charset="0"/>
              </a:rPr>
              <a:pPr/>
              <a:t>‹#›</a:t>
            </a:fld>
            <a:endParaRPr lang="en-US" dirty="0"/>
          </a:p>
        </p:txBody>
      </p:sp>
    </p:spTree>
    <p:extLst>
      <p:ext uri="{BB962C8B-B14F-4D97-AF65-F5344CB8AC3E}">
        <p14:creationId xmlns:p14="http://schemas.microsoft.com/office/powerpoint/2010/main" val="585249119"/>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46B63C78-FE69-42A3-815C-27F4B478E6F1}" type="datetimeFigureOut">
              <a:rPr lang="en-GB"/>
              <a:pPr>
                <a:defRPr/>
              </a:pPr>
              <a:t>28/10/2026</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C4D2344-9EDA-475E-9FD3-A60F0FD7209A}"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4383" r:id="rId1"/>
    <p:sldLayoutId id="2147484384" r:id="rId2"/>
    <p:sldLayoutId id="2147484391" r:id="rId3"/>
    <p:sldLayoutId id="2147484385" r:id="rId4"/>
    <p:sldLayoutId id="2147484390" r:id="rId5"/>
    <p:sldLayoutId id="2147484392" r:id="rId6"/>
    <p:sldLayoutId id="2147484387" r:id="rId7"/>
    <p:sldLayoutId id="2147484404" r:id="rId8"/>
    <p:sldLayoutId id="2147484386" r:id="rId9"/>
    <p:sldLayoutId id="2147484389" r:id="rId10"/>
    <p:sldLayoutId id="2147484393" r:id="rId11"/>
    <p:sldLayoutId id="2147484405" r:id="rId12"/>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hyperlink" Target="mailto:kamleshsoothar@buaa.edu.cn"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D365B-9AD0-E025-3392-1DE3BEC19EC1}"/>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25CF2442-CCD9-A047-F773-F1DB1E73188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084218"/>
            <a:ext cx="12194540" cy="5486400"/>
          </a:xfrm>
          <a:prstGeom prst="rect">
            <a:avLst/>
          </a:prstGeom>
        </p:spPr>
      </p:pic>
      <p:sp>
        <p:nvSpPr>
          <p:cNvPr id="21" name="TextBox 20">
            <a:extLst>
              <a:ext uri="{FF2B5EF4-FFF2-40B4-BE49-F238E27FC236}">
                <a16:creationId xmlns:a16="http://schemas.microsoft.com/office/drawing/2014/main" id="{2AE707E1-BC75-F4CB-F301-83D3611EB09C}"/>
              </a:ext>
            </a:extLst>
          </p:cNvPr>
          <p:cNvSpPr txBox="1"/>
          <p:nvPr/>
        </p:nvSpPr>
        <p:spPr>
          <a:xfrm>
            <a:off x="3200400" y="1371600"/>
            <a:ext cx="8962262" cy="1477328"/>
          </a:xfrm>
          <a:prstGeom prst="rect">
            <a:avLst/>
          </a:prstGeom>
          <a:noFill/>
        </p:spPr>
        <p:txBody>
          <a:bodyPr wrap="square" lIns="182880" tIns="0" rIns="0" bIns="0">
            <a:spAutoFit/>
          </a:bodyPr>
          <a:lstStyle/>
          <a:p>
            <a:pPr algn="ctr"/>
            <a:r>
              <a:rPr lang="en-US" sz="3200" b="1" dirty="0">
                <a:solidFill>
                  <a:schemeClr val="bg1"/>
                </a:solidFill>
                <a:latin typeface="Times New Roman" panose="02020603050405020304" pitchFamily="18" charset="0"/>
                <a:cs typeface="Times New Roman" panose="02020603050405020304" pitchFamily="18" charset="0"/>
              </a:rPr>
              <a:t>Privacy and Equity of Federated Personalization for Immersive Cultural Experiences in Autonomous Vehicles</a:t>
            </a:r>
          </a:p>
        </p:txBody>
      </p:sp>
      <p:sp>
        <p:nvSpPr>
          <p:cNvPr id="22" name="TextBox 21">
            <a:extLst>
              <a:ext uri="{FF2B5EF4-FFF2-40B4-BE49-F238E27FC236}">
                <a16:creationId xmlns:a16="http://schemas.microsoft.com/office/drawing/2014/main" id="{D354879A-B49E-2D81-3306-4A8DB9CF80BC}"/>
              </a:ext>
            </a:extLst>
          </p:cNvPr>
          <p:cNvSpPr txBox="1"/>
          <p:nvPr/>
        </p:nvSpPr>
        <p:spPr>
          <a:xfrm>
            <a:off x="6857999" y="4162961"/>
            <a:ext cx="5334001" cy="1323439"/>
          </a:xfrm>
          <a:prstGeom prst="rect">
            <a:avLst/>
          </a:prstGeom>
          <a:noFill/>
        </p:spPr>
        <p:txBody>
          <a:bodyPr wrap="square" rtlCol="0">
            <a:spAutoFit/>
          </a:bodyPr>
          <a:lstStyle/>
          <a:p>
            <a:r>
              <a:rPr lang="en-US" sz="2000" b="1" dirty="0">
                <a:solidFill>
                  <a:schemeClr val="bg1"/>
                </a:solidFill>
                <a:latin typeface="Times New Roman" panose="02020603050405020304" pitchFamily="18" charset="0"/>
                <a:cs typeface="Times New Roman" panose="02020603050405020304" pitchFamily="18" charset="0"/>
              </a:rPr>
              <a:t>Presented By: Kamlesh Kumar Soother</a:t>
            </a:r>
            <a:r>
              <a:rPr lang="en-US" sz="2000" dirty="0">
                <a:solidFill>
                  <a:schemeClr val="bg1"/>
                </a:solidFill>
                <a:latin typeface="Times New Roman" panose="02020603050405020304" pitchFamily="18" charset="0"/>
                <a:cs typeface="Times New Roman" panose="02020603050405020304" pitchFamily="18" charset="0"/>
              </a:rPr>
              <a:t/>
            </a:r>
            <a:br>
              <a:rPr lang="en-US" sz="2000" dirty="0">
                <a:solidFill>
                  <a:schemeClr val="bg1"/>
                </a:solidFill>
                <a:latin typeface="Times New Roman" panose="02020603050405020304" pitchFamily="18" charset="0"/>
                <a:cs typeface="Times New Roman" panose="02020603050405020304" pitchFamily="18" charset="0"/>
              </a:rPr>
            </a:br>
            <a:r>
              <a:rPr lang="en-US" sz="2000" dirty="0">
                <a:solidFill>
                  <a:schemeClr val="bg1"/>
                </a:solidFill>
                <a:latin typeface="Times New Roman" panose="02020603050405020304" pitchFamily="18" charset="0"/>
                <a:cs typeface="Times New Roman" panose="02020603050405020304" pitchFamily="18" charset="0"/>
              </a:rPr>
              <a:t>Postdoctoral Researcher </a:t>
            </a:r>
            <a:endParaRPr lang="en-US" sz="1600" dirty="0">
              <a:solidFill>
                <a:schemeClr val="bg1"/>
              </a:solidFill>
              <a:latin typeface="Times New Roman" panose="02020603050405020304" pitchFamily="18" charset="0"/>
              <a:cs typeface="Times New Roman" panose="02020603050405020304" pitchFamily="18" charset="0"/>
            </a:endParaRPr>
          </a:p>
          <a:p>
            <a:r>
              <a:rPr lang="en-US" sz="2000" dirty="0">
                <a:solidFill>
                  <a:schemeClr val="bg1"/>
                </a:solidFill>
                <a:latin typeface="Times New Roman" panose="02020603050405020304" pitchFamily="18" charset="0"/>
                <a:cs typeface="Times New Roman" panose="02020603050405020304" pitchFamily="18" charset="0"/>
              </a:rPr>
              <a:t>School of Electronic and Information Engineering</a:t>
            </a:r>
          </a:p>
          <a:p>
            <a:r>
              <a:rPr lang="en-US" sz="2000" dirty="0" err="1">
                <a:solidFill>
                  <a:schemeClr val="bg1"/>
                </a:solidFill>
                <a:latin typeface="Times New Roman" panose="02020603050405020304" pitchFamily="18" charset="0"/>
                <a:cs typeface="Times New Roman" panose="02020603050405020304" pitchFamily="18" charset="0"/>
              </a:rPr>
              <a:t>Beihang</a:t>
            </a:r>
            <a:r>
              <a:rPr lang="en-US" sz="2000" dirty="0">
                <a:solidFill>
                  <a:schemeClr val="bg1"/>
                </a:solidFill>
                <a:latin typeface="Times New Roman" panose="02020603050405020304" pitchFamily="18" charset="0"/>
                <a:cs typeface="Times New Roman" panose="02020603050405020304" pitchFamily="18" charset="0"/>
              </a:rPr>
              <a:t> University Beijing, China,</a:t>
            </a:r>
          </a:p>
        </p:txBody>
      </p:sp>
      <p:sp>
        <p:nvSpPr>
          <p:cNvPr id="3" name="TextBox 2">
            <a:extLst>
              <a:ext uri="{FF2B5EF4-FFF2-40B4-BE49-F238E27FC236}">
                <a16:creationId xmlns:a16="http://schemas.microsoft.com/office/drawing/2014/main" id="{EFDB1DFE-266E-F52E-4E43-5F03A8980D1E}"/>
              </a:ext>
            </a:extLst>
          </p:cNvPr>
          <p:cNvSpPr txBox="1"/>
          <p:nvPr/>
        </p:nvSpPr>
        <p:spPr>
          <a:xfrm>
            <a:off x="4953000" y="3013501"/>
            <a:ext cx="6553200" cy="646331"/>
          </a:xfrm>
          <a:prstGeom prst="rect">
            <a:avLst/>
          </a:prstGeom>
          <a:noFill/>
        </p:spPr>
        <p:txBody>
          <a:bodyPr wrap="square" rtlCol="0">
            <a:spAutoFit/>
          </a:bodyPr>
          <a:lstStyle/>
          <a:p>
            <a:pPr algn="ctr"/>
            <a:r>
              <a:rPr lang="en-US" b="1" dirty="0">
                <a:solidFill>
                  <a:schemeClr val="bg1"/>
                </a:solidFill>
                <a:latin typeface="Times New Roman" panose="02020603050405020304" pitchFamily="18" charset="0"/>
                <a:cs typeface="Times New Roman" panose="02020603050405020304" pitchFamily="18" charset="0"/>
              </a:rPr>
              <a:t>Authors: Shahbaz Khan, Kamlesh Kumar </a:t>
            </a:r>
            <a:r>
              <a:rPr lang="en-US" b="1" dirty="0" err="1">
                <a:solidFill>
                  <a:schemeClr val="bg1"/>
                </a:solidFill>
                <a:latin typeface="Times New Roman" panose="02020603050405020304" pitchFamily="18" charset="0"/>
                <a:cs typeface="Times New Roman" panose="02020603050405020304" pitchFamily="18" charset="0"/>
              </a:rPr>
              <a:t>Soothar</a:t>
            </a:r>
            <a:r>
              <a:rPr lang="en-US" b="1" dirty="0">
                <a:solidFill>
                  <a:schemeClr val="bg1"/>
                </a:solidFill>
                <a:latin typeface="Times New Roman" panose="02020603050405020304" pitchFamily="18" charset="0"/>
                <a:cs typeface="Times New Roman" panose="02020603050405020304" pitchFamily="18" charset="0"/>
              </a:rPr>
              <a:t>,,Asad Khan, Kamran Ali Memon, Muhammad Asghar Khan</a:t>
            </a:r>
            <a:endParaRPr lang="en-US" dirty="0">
              <a:solidFill>
                <a:schemeClr val="bg1"/>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44C45F54-59BA-3309-26FE-9627CAD73FC9}"/>
              </a:ext>
            </a:extLst>
          </p:cNvPr>
          <p:cNvSpPr txBox="1"/>
          <p:nvPr/>
        </p:nvSpPr>
        <p:spPr>
          <a:xfrm>
            <a:off x="6888479" y="5628399"/>
            <a:ext cx="5334001" cy="400110"/>
          </a:xfrm>
          <a:prstGeom prst="rect">
            <a:avLst/>
          </a:prstGeom>
          <a:noFill/>
        </p:spPr>
        <p:txBody>
          <a:bodyPr wrap="square" rtlCol="0">
            <a:spAutoFit/>
          </a:bodyPr>
          <a:lstStyle/>
          <a:p>
            <a:r>
              <a:rPr lang="en-US" sz="2000" dirty="0">
                <a:solidFill>
                  <a:schemeClr val="bg1"/>
                </a:solidFill>
                <a:latin typeface="Times New Roman" panose="02020603050405020304" pitchFamily="18" charset="0"/>
                <a:cs typeface="Times New Roman" panose="02020603050405020304" pitchFamily="18" charset="0"/>
              </a:rPr>
              <a:t>October 30, 2026</a:t>
            </a:r>
          </a:p>
        </p:txBody>
      </p:sp>
      <p:sp>
        <p:nvSpPr>
          <p:cNvPr id="6" name="Title 1">
            <a:extLst>
              <a:ext uri="{FF2B5EF4-FFF2-40B4-BE49-F238E27FC236}">
                <a16:creationId xmlns:a16="http://schemas.microsoft.com/office/drawing/2014/main" id="{FAF7BC9C-3D43-25FC-AEE9-18B98CC8A6B1}"/>
              </a:ext>
            </a:extLst>
          </p:cNvPr>
          <p:cNvSpPr>
            <a:spLocks noGrp="1"/>
          </p:cNvSpPr>
          <p:nvPr>
            <p:ph type="title"/>
          </p:nvPr>
        </p:nvSpPr>
        <p:spPr>
          <a:xfrm>
            <a:off x="76200" y="76200"/>
            <a:ext cx="12086462" cy="914400"/>
          </a:xfrm>
        </p:spPr>
        <p:txBody>
          <a:bodyPr wrap="square" anchor="ctr">
            <a:noAutofit/>
          </a:bodyPr>
          <a:lstStyle/>
          <a:p>
            <a:r>
              <a:rPr lang="en-US" sz="3200" dirty="0">
                <a:effectLst/>
              </a:rPr>
              <a:t>The 9</a:t>
            </a:r>
            <a:r>
              <a:rPr lang="en-US" sz="3200" baseline="30000" dirty="0">
                <a:effectLst/>
              </a:rPr>
              <a:t>th</a:t>
            </a:r>
            <a:r>
              <a:rPr lang="en-US" sz="3200" dirty="0">
                <a:effectLst/>
              </a:rPr>
              <a:t> International Conference on Cultural Technology 2026</a:t>
            </a:r>
            <a:endParaRPr lang="en-US" sz="3200" dirty="0">
              <a:latin typeface="Arial" panose="020B0604020202020204" pitchFamily="34" charset="0"/>
            </a:endParaRPr>
          </a:p>
        </p:txBody>
      </p:sp>
    </p:spTree>
    <p:extLst>
      <p:ext uri="{BB962C8B-B14F-4D97-AF65-F5344CB8AC3E}">
        <p14:creationId xmlns:p14="http://schemas.microsoft.com/office/powerpoint/2010/main" val="17988821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58F73-F743-C37A-1C10-364DD0C4C8EE}"/>
              </a:ext>
            </a:extLst>
          </p:cNvPr>
          <p:cNvSpPr>
            <a:spLocks noGrp="1"/>
          </p:cNvSpPr>
          <p:nvPr>
            <p:ph type="title"/>
          </p:nvPr>
        </p:nvSpPr>
        <p:spPr>
          <a:xfrm>
            <a:off x="990600" y="76200"/>
            <a:ext cx="11018520" cy="914400"/>
          </a:xfrm>
        </p:spPr>
        <p:txBody>
          <a:bodyPr wrap="square" anchor="ctr">
            <a:normAutofit/>
          </a:bodyPr>
          <a:lstStyle/>
          <a:p>
            <a:r>
              <a:rPr lang="en-US" dirty="0">
                <a:latin typeface="Arial" panose="020B0604020202020204" pitchFamily="34" charset="0"/>
              </a:rPr>
              <a:t>Outline</a:t>
            </a:r>
          </a:p>
        </p:txBody>
      </p:sp>
      <p:graphicFrame>
        <p:nvGraphicFramePr>
          <p:cNvPr id="5" name="Content Placeholder 2">
            <a:extLst>
              <a:ext uri="{FF2B5EF4-FFF2-40B4-BE49-F238E27FC236}">
                <a16:creationId xmlns:a16="http://schemas.microsoft.com/office/drawing/2014/main" id="{7CD930B7-92BE-F0BC-BB06-4C94F6DC1BDC}"/>
              </a:ext>
            </a:extLst>
          </p:cNvPr>
          <p:cNvGraphicFramePr>
            <a:graphicFrameLocks noGrp="1"/>
          </p:cNvGraphicFramePr>
          <p:nvPr>
            <p:ph idx="10"/>
            <p:extLst>
              <p:ext uri="{D42A27DB-BD31-4B8C-83A1-F6EECF244321}">
                <p14:modId xmlns:p14="http://schemas.microsoft.com/office/powerpoint/2010/main" val="2063314524"/>
              </p:ext>
            </p:extLst>
          </p:nvPr>
        </p:nvGraphicFramePr>
        <p:xfrm>
          <a:off x="609600" y="1143000"/>
          <a:ext cx="1101852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87707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78148-3EFA-A7B0-BC89-2A082744858B}"/>
              </a:ext>
            </a:extLst>
          </p:cNvPr>
          <p:cNvSpPr>
            <a:spLocks noGrp="1"/>
          </p:cNvSpPr>
          <p:nvPr>
            <p:ph type="title"/>
          </p:nvPr>
        </p:nvSpPr>
        <p:spPr/>
        <p:txBody>
          <a:bodyPr>
            <a:normAutofit/>
          </a:bodyPr>
          <a:lstStyle/>
          <a:p>
            <a:r>
              <a:rPr lang="en-US" dirty="0"/>
              <a:t>Motivation</a:t>
            </a:r>
          </a:p>
        </p:txBody>
      </p:sp>
      <p:sp>
        <p:nvSpPr>
          <p:cNvPr id="10" name="Shape 9">
            <a:extLst>
              <a:ext uri="{FF2B5EF4-FFF2-40B4-BE49-F238E27FC236}">
                <a16:creationId xmlns:a16="http://schemas.microsoft.com/office/drawing/2014/main" id="{A4BFE978-C67C-3311-9038-49DA7318AD00}"/>
              </a:ext>
            </a:extLst>
          </p:cNvPr>
          <p:cNvSpPr/>
          <p:nvPr/>
        </p:nvSpPr>
        <p:spPr>
          <a:xfrm>
            <a:off x="180110" y="1886778"/>
            <a:ext cx="4998305" cy="4209222"/>
          </a:xfrm>
          <a:prstGeom prst="rect">
            <a:avLst/>
          </a:prstGeom>
          <a:solidFill>
            <a:srgbClr val="FFFFFF"/>
          </a:solidFill>
          <a:ln w="12700">
            <a:solidFill>
              <a:srgbClr val="D0D9E8"/>
            </a:solidFill>
            <a:prstDash val="solid"/>
          </a:ln>
          <a:effectLst>
            <a:outerShdw blurRad="101600" dist="38100" dir="8100000" algn="bl" rotWithShape="0">
              <a:srgbClr val="000000">
                <a:alpha val="12000"/>
              </a:srgbClr>
            </a:outerShdw>
          </a:effectLst>
        </p:spPr>
        <p:txBody>
          <a:bodyPr/>
          <a:lstStyle/>
          <a:p>
            <a:endParaRPr lang="en-US" dirty="0"/>
          </a:p>
        </p:txBody>
      </p:sp>
      <p:sp>
        <p:nvSpPr>
          <p:cNvPr id="12" name="Shape 10">
            <a:extLst>
              <a:ext uri="{FF2B5EF4-FFF2-40B4-BE49-F238E27FC236}">
                <a16:creationId xmlns:a16="http://schemas.microsoft.com/office/drawing/2014/main" id="{FE78113E-ED53-7DF8-A39A-16D513744B37}"/>
              </a:ext>
            </a:extLst>
          </p:cNvPr>
          <p:cNvSpPr/>
          <p:nvPr/>
        </p:nvSpPr>
        <p:spPr>
          <a:xfrm>
            <a:off x="180110" y="1143000"/>
            <a:ext cx="4998305" cy="743778"/>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 The Opportunity</a:t>
            </a:r>
          </a:p>
        </p:txBody>
      </p:sp>
      <p:sp>
        <p:nvSpPr>
          <p:cNvPr id="13" name="Content Placeholder 2">
            <a:extLst>
              <a:ext uri="{FF2B5EF4-FFF2-40B4-BE49-F238E27FC236}">
                <a16:creationId xmlns:a16="http://schemas.microsoft.com/office/drawing/2014/main" id="{A3F23D4F-1854-F11C-7E29-05D3503CB64B}"/>
              </a:ext>
            </a:extLst>
          </p:cNvPr>
          <p:cNvSpPr txBox="1">
            <a:spLocks/>
          </p:cNvSpPr>
          <p:nvPr/>
        </p:nvSpPr>
        <p:spPr bwMode="auto">
          <a:xfrm>
            <a:off x="202559" y="1894516"/>
            <a:ext cx="4979041" cy="2753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0"/>
              </a:spcBef>
              <a:spcAft>
                <a:spcPts val="600"/>
              </a:spcAft>
              <a:buFont typeface="Arial" charset="0"/>
              <a:buChar char="•"/>
              <a:defRPr sz="3200" b="1" kern="1200">
                <a:solidFill>
                  <a:schemeClr val="tx1"/>
                </a:solidFill>
                <a:latin typeface="Arial Narrow" pitchFamily="34" charset="0"/>
                <a:ea typeface="+mn-ea"/>
                <a:cs typeface="Arial" pitchFamily="34" charset="0"/>
              </a:defRPr>
            </a:lvl1pPr>
            <a:lvl2pPr marL="742950" indent="-285750" algn="l" rtl="0" eaLnBrk="1" fontAlgn="base" hangingPunct="1">
              <a:spcBef>
                <a:spcPts val="0"/>
              </a:spcBef>
              <a:spcAft>
                <a:spcPts val="600"/>
              </a:spcAft>
              <a:buFont typeface="Arial" charset="0"/>
              <a:buChar char="–"/>
              <a:defRPr sz="2800" b="1" kern="1200">
                <a:solidFill>
                  <a:srgbClr val="0000CC"/>
                </a:solidFill>
                <a:latin typeface="Arial Narrow" pitchFamily="34" charset="0"/>
                <a:ea typeface="+mn-ea"/>
                <a:cs typeface="Arial" pitchFamily="34" charset="0"/>
              </a:defRPr>
            </a:lvl2pPr>
            <a:lvl3pPr marL="1143000" indent="-228600" algn="l" rtl="0" eaLnBrk="1" fontAlgn="base" hangingPunct="1">
              <a:spcBef>
                <a:spcPts val="0"/>
              </a:spcBef>
              <a:spcAft>
                <a:spcPts val="600"/>
              </a:spcAft>
              <a:buFont typeface="Arial" charset="0"/>
              <a:buChar char="•"/>
              <a:defRPr sz="2400" b="1" kern="1200">
                <a:solidFill>
                  <a:srgbClr val="006600"/>
                </a:solidFill>
                <a:latin typeface="Arial Narrow" pitchFamily="34" charset="0"/>
                <a:ea typeface="+mn-ea"/>
                <a:cs typeface="Arial" pitchFamily="34" charset="0"/>
              </a:defRPr>
            </a:lvl3pPr>
            <a:lvl4pPr marL="1600200" indent="-228600" algn="l" rtl="0" eaLnBrk="1" fontAlgn="base" hangingPunct="1">
              <a:spcBef>
                <a:spcPts val="0"/>
              </a:spcBef>
              <a:spcAft>
                <a:spcPts val="600"/>
              </a:spcAft>
              <a:buFont typeface="Arial" charset="0"/>
              <a:buChar char="–"/>
              <a:defRPr sz="2400" b="1" kern="1200">
                <a:solidFill>
                  <a:schemeClr val="accent6">
                    <a:lumMod val="75000"/>
                  </a:schemeClr>
                </a:solidFill>
                <a:latin typeface="Arial Narrow" pitchFamily="34" charset="0"/>
                <a:ea typeface="+mn-ea"/>
                <a:cs typeface="Arial" pitchFamily="34" charset="0"/>
              </a:defRPr>
            </a:lvl4pPr>
            <a:lvl5pPr marL="2057400" indent="-228600" algn="l" rtl="0" eaLnBrk="1" fontAlgn="base" hangingPunct="1">
              <a:spcBef>
                <a:spcPts val="0"/>
              </a:spcBef>
              <a:spcAft>
                <a:spcPts val="600"/>
              </a:spcAft>
              <a:buFont typeface="Arial" charset="0"/>
              <a:buChar char="»"/>
              <a:defRPr sz="2400" b="1" kern="1200">
                <a:solidFill>
                  <a:schemeClr val="accent4">
                    <a:lumMod val="75000"/>
                  </a:schemeClr>
                </a:solidFill>
                <a:latin typeface="Arial Narrow"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buFont typeface="Wingdings" panose="05000000000000000000" pitchFamily="2" charset="2"/>
              <a:buChar char="§"/>
            </a:pPr>
            <a:r>
              <a:rPr lang="en-US" sz="2200" b="0" dirty="0"/>
              <a:t>Automated driving turns the cabin into free time</a:t>
            </a:r>
          </a:p>
          <a:p>
            <a:pPr lvl="0">
              <a:buFont typeface="Wingdings" panose="05000000000000000000" pitchFamily="2" charset="2"/>
              <a:buChar char="§"/>
            </a:pPr>
            <a:r>
              <a:rPr lang="en-US" sz="2200" b="0" dirty="0"/>
              <a:t>VR already lets audiences tour museums and heritage sites remotely</a:t>
            </a:r>
            <a:r>
              <a:rPr lang="en-US" sz="2200" b="0" baseline="30000" dirty="0"/>
              <a:t> [1]</a:t>
            </a:r>
          </a:p>
          <a:p>
            <a:pPr lvl="0">
              <a:buFont typeface="Wingdings" panose="05000000000000000000" pitchFamily="2" charset="2"/>
              <a:buChar char="§"/>
            </a:pPr>
            <a:r>
              <a:rPr lang="en-US" sz="2200" b="0" dirty="0"/>
              <a:t>Streaming 360° video to a moving car means predicting </a:t>
            </a:r>
            <a:r>
              <a:rPr lang="en-US" sz="2200" dirty="0"/>
              <a:t>where you look + where the car goes</a:t>
            </a:r>
            <a:r>
              <a:rPr lang="en-US" sz="2200" b="0" dirty="0"/>
              <a:t>, then pre-caching tiles at roadside units (RSUs) </a:t>
            </a:r>
            <a:r>
              <a:rPr lang="en-US" sz="2200" b="0" baseline="30000" dirty="0"/>
              <a:t>[7]</a:t>
            </a:r>
          </a:p>
          <a:p>
            <a:pPr lvl="0">
              <a:buFont typeface="Wingdings" panose="05000000000000000000" pitchFamily="2" charset="2"/>
              <a:buChar char="§"/>
            </a:pPr>
            <a:endParaRPr lang="en-US" sz="2200" b="0" dirty="0"/>
          </a:p>
        </p:txBody>
      </p:sp>
      <p:sp>
        <p:nvSpPr>
          <p:cNvPr id="20" name="Shape 9">
            <a:extLst>
              <a:ext uri="{FF2B5EF4-FFF2-40B4-BE49-F238E27FC236}">
                <a16:creationId xmlns:a16="http://schemas.microsoft.com/office/drawing/2014/main" id="{55BB5A2E-6D32-0FAA-D9C4-C648E8F47825}"/>
              </a:ext>
            </a:extLst>
          </p:cNvPr>
          <p:cNvSpPr/>
          <p:nvPr/>
        </p:nvSpPr>
        <p:spPr>
          <a:xfrm>
            <a:off x="5308250" y="1886778"/>
            <a:ext cx="6681191" cy="4209222"/>
          </a:xfrm>
          <a:prstGeom prst="rect">
            <a:avLst/>
          </a:prstGeom>
          <a:solidFill>
            <a:srgbClr val="FFFFFF"/>
          </a:solidFill>
          <a:ln w="12700">
            <a:solidFill>
              <a:srgbClr val="D0D9E8"/>
            </a:solidFill>
            <a:prstDash val="solid"/>
          </a:ln>
          <a:effectLst>
            <a:outerShdw blurRad="101600" dist="38100" dir="8100000" algn="bl" rotWithShape="0">
              <a:srgbClr val="000000">
                <a:alpha val="12000"/>
              </a:srgbClr>
            </a:outerShdw>
          </a:effectLst>
        </p:spPr>
        <p:txBody>
          <a:bodyPr/>
          <a:lstStyle/>
          <a:p>
            <a:endParaRPr lang="en-US" dirty="0"/>
          </a:p>
        </p:txBody>
      </p:sp>
      <p:sp>
        <p:nvSpPr>
          <p:cNvPr id="21" name="Shape 10">
            <a:extLst>
              <a:ext uri="{FF2B5EF4-FFF2-40B4-BE49-F238E27FC236}">
                <a16:creationId xmlns:a16="http://schemas.microsoft.com/office/drawing/2014/main" id="{3345C52C-65F9-D195-FDD3-B5EC318F53AC}"/>
              </a:ext>
            </a:extLst>
          </p:cNvPr>
          <p:cNvSpPr/>
          <p:nvPr/>
        </p:nvSpPr>
        <p:spPr>
          <a:xfrm>
            <a:off x="5308250" y="1143000"/>
            <a:ext cx="6681191" cy="743778"/>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 The Problem: Three Coupled Sensitivities in One Record</a:t>
            </a:r>
            <a:endParaRPr lang="en-US" sz="2000" dirty="0">
              <a:solidFill>
                <a:schemeClr val="bg1"/>
              </a:solidFill>
            </a:endParaRPr>
          </a:p>
        </p:txBody>
      </p:sp>
      <p:sp>
        <p:nvSpPr>
          <p:cNvPr id="22" name="Content Placeholder 2">
            <a:extLst>
              <a:ext uri="{FF2B5EF4-FFF2-40B4-BE49-F238E27FC236}">
                <a16:creationId xmlns:a16="http://schemas.microsoft.com/office/drawing/2014/main" id="{C826ABDB-4CA1-6AC6-3FAC-BF9E4964043F}"/>
              </a:ext>
            </a:extLst>
          </p:cNvPr>
          <p:cNvSpPr txBox="1">
            <a:spLocks/>
          </p:cNvSpPr>
          <p:nvPr/>
        </p:nvSpPr>
        <p:spPr bwMode="auto">
          <a:xfrm>
            <a:off x="5334000" y="1894516"/>
            <a:ext cx="6655441" cy="244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0"/>
              </a:spcBef>
              <a:spcAft>
                <a:spcPts val="600"/>
              </a:spcAft>
              <a:buFont typeface="Arial" charset="0"/>
              <a:buChar char="•"/>
              <a:defRPr sz="3200" b="1" kern="1200">
                <a:solidFill>
                  <a:schemeClr val="tx1"/>
                </a:solidFill>
                <a:latin typeface="Arial Narrow" pitchFamily="34" charset="0"/>
                <a:ea typeface="+mn-ea"/>
                <a:cs typeface="Arial" pitchFamily="34" charset="0"/>
              </a:defRPr>
            </a:lvl1pPr>
            <a:lvl2pPr marL="742950" indent="-285750" algn="l" rtl="0" eaLnBrk="1" fontAlgn="base" hangingPunct="1">
              <a:spcBef>
                <a:spcPts val="0"/>
              </a:spcBef>
              <a:spcAft>
                <a:spcPts val="600"/>
              </a:spcAft>
              <a:buFont typeface="Arial" charset="0"/>
              <a:buChar char="–"/>
              <a:defRPr sz="2800" b="1" kern="1200">
                <a:solidFill>
                  <a:srgbClr val="0000CC"/>
                </a:solidFill>
                <a:latin typeface="Arial Narrow" pitchFamily="34" charset="0"/>
                <a:ea typeface="+mn-ea"/>
                <a:cs typeface="Arial" pitchFamily="34" charset="0"/>
              </a:defRPr>
            </a:lvl2pPr>
            <a:lvl3pPr marL="1143000" indent="-228600" algn="l" rtl="0" eaLnBrk="1" fontAlgn="base" hangingPunct="1">
              <a:spcBef>
                <a:spcPts val="0"/>
              </a:spcBef>
              <a:spcAft>
                <a:spcPts val="600"/>
              </a:spcAft>
              <a:buFont typeface="Arial" charset="0"/>
              <a:buChar char="•"/>
              <a:defRPr sz="2400" b="1" kern="1200">
                <a:solidFill>
                  <a:srgbClr val="006600"/>
                </a:solidFill>
                <a:latin typeface="Arial Narrow" pitchFamily="34" charset="0"/>
                <a:ea typeface="+mn-ea"/>
                <a:cs typeface="Arial" pitchFamily="34" charset="0"/>
              </a:defRPr>
            </a:lvl3pPr>
            <a:lvl4pPr marL="1600200" indent="-228600" algn="l" rtl="0" eaLnBrk="1" fontAlgn="base" hangingPunct="1">
              <a:spcBef>
                <a:spcPts val="0"/>
              </a:spcBef>
              <a:spcAft>
                <a:spcPts val="600"/>
              </a:spcAft>
              <a:buFont typeface="Arial" charset="0"/>
              <a:buChar char="–"/>
              <a:defRPr sz="2400" b="1" kern="1200">
                <a:solidFill>
                  <a:schemeClr val="accent6">
                    <a:lumMod val="75000"/>
                  </a:schemeClr>
                </a:solidFill>
                <a:latin typeface="Arial Narrow" pitchFamily="34" charset="0"/>
                <a:ea typeface="+mn-ea"/>
                <a:cs typeface="Arial" pitchFamily="34" charset="0"/>
              </a:defRPr>
            </a:lvl4pPr>
            <a:lvl5pPr marL="2057400" indent="-228600" algn="l" rtl="0" eaLnBrk="1" fontAlgn="base" hangingPunct="1">
              <a:spcBef>
                <a:spcPts val="0"/>
              </a:spcBef>
              <a:spcAft>
                <a:spcPts val="600"/>
              </a:spcAft>
              <a:buFont typeface="Arial" charset="0"/>
              <a:buChar char="»"/>
              <a:defRPr sz="2400" b="1" kern="1200">
                <a:solidFill>
                  <a:schemeClr val="accent4">
                    <a:lumMod val="75000"/>
                  </a:schemeClr>
                </a:solidFill>
                <a:latin typeface="Arial Narrow"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00000"/>
              </a:lnSpc>
              <a:buFont typeface="Wingdings" panose="05000000000000000000" pitchFamily="2" charset="2"/>
              <a:buChar char="§"/>
            </a:pPr>
            <a:r>
              <a:rPr lang="en-US" sz="2200" dirty="0"/>
              <a:t>Biometric</a:t>
            </a:r>
          </a:p>
          <a:p>
            <a:pPr lvl="1" algn="just">
              <a:buFont typeface="Wingdings" panose="05000000000000000000" pitchFamily="2" charset="2"/>
              <a:buChar char="§"/>
            </a:pPr>
            <a:r>
              <a:rPr lang="en-US" sz="2200" b="0" dirty="0"/>
              <a:t>head motion can identify individuals </a:t>
            </a:r>
            <a:r>
              <a:rPr lang="en-US" sz="2200" b="0" baseline="30000" dirty="0"/>
              <a:t>[8]</a:t>
            </a:r>
            <a:r>
              <a:rPr lang="en-US" sz="2200" b="0" dirty="0"/>
              <a:t>; gaze can qualify as biometric data </a:t>
            </a:r>
            <a:r>
              <a:rPr lang="en-US" sz="2200" b="0" baseline="30000" dirty="0"/>
              <a:t>[9]</a:t>
            </a:r>
          </a:p>
          <a:p>
            <a:pPr algn="just">
              <a:lnSpc>
                <a:spcPct val="100000"/>
              </a:lnSpc>
              <a:buFont typeface="Wingdings" panose="05000000000000000000" pitchFamily="2" charset="2"/>
              <a:buChar char="§"/>
            </a:pPr>
            <a:r>
              <a:rPr lang="en-US" sz="2200" dirty="0"/>
              <a:t>Cultural</a:t>
            </a:r>
          </a:p>
          <a:p>
            <a:pPr lvl="1" algn="just">
              <a:buFont typeface="Wingdings" panose="05000000000000000000" pitchFamily="2" charset="2"/>
              <a:buChar char="§"/>
            </a:pPr>
            <a:r>
              <a:rPr lang="en-US" sz="2200" b="0" dirty="0"/>
              <a:t>What you watch can reveal religion, ethnicity, or political opinion (GDPR Art. 9) </a:t>
            </a:r>
            <a:r>
              <a:rPr lang="en-US" sz="2200" b="0" baseline="30000" dirty="0"/>
              <a:t>[10]</a:t>
            </a:r>
          </a:p>
          <a:p>
            <a:pPr algn="just">
              <a:buFont typeface="Wingdings" panose="05000000000000000000" pitchFamily="2" charset="2"/>
              <a:buChar char="§"/>
            </a:pPr>
            <a:r>
              <a:rPr lang="en-US" sz="2200" dirty="0"/>
              <a:t>Spatial</a:t>
            </a:r>
          </a:p>
          <a:p>
            <a:pPr lvl="1" algn="just">
              <a:buFont typeface="Wingdings" panose="05000000000000000000" pitchFamily="2" charset="2"/>
              <a:buChar char="§"/>
            </a:pPr>
            <a:r>
              <a:rPr lang="en-US" sz="2200" b="0" dirty="0"/>
              <a:t>Trajectories reveal home, workplace, and routine (PIPL Art. 28) </a:t>
            </a:r>
            <a:r>
              <a:rPr lang="en-US" sz="2200" b="0" baseline="30000" dirty="0"/>
              <a:t>[11]</a:t>
            </a:r>
            <a:endParaRPr lang="fr-FR" sz="2200" b="0" baseline="30000" dirty="0"/>
          </a:p>
          <a:p>
            <a:pPr algn="just">
              <a:lnSpc>
                <a:spcPct val="150000"/>
              </a:lnSpc>
              <a:buFont typeface="Wingdings" panose="05000000000000000000" pitchFamily="2" charset="2"/>
              <a:buChar char="§"/>
            </a:pPr>
            <a:endParaRPr lang="en-US" sz="2200" b="0" dirty="0"/>
          </a:p>
        </p:txBody>
      </p:sp>
    </p:spTree>
    <p:extLst>
      <p:ext uri="{BB962C8B-B14F-4D97-AF65-F5344CB8AC3E}">
        <p14:creationId xmlns:p14="http://schemas.microsoft.com/office/powerpoint/2010/main" val="1508235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0F213-D530-26B6-C8F3-DB535C94FC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3DE359-EA8C-270A-1994-52BF821CD37C}"/>
              </a:ext>
            </a:extLst>
          </p:cNvPr>
          <p:cNvSpPr>
            <a:spLocks noGrp="1"/>
          </p:cNvSpPr>
          <p:nvPr>
            <p:ph type="title"/>
          </p:nvPr>
        </p:nvSpPr>
        <p:spPr/>
        <p:txBody>
          <a:bodyPr>
            <a:normAutofit/>
          </a:bodyPr>
          <a:lstStyle/>
          <a:p>
            <a:pPr lvl="0"/>
            <a:r>
              <a:rPr lang="en-US" dirty="0"/>
              <a:t>Gap and Questions</a:t>
            </a:r>
          </a:p>
        </p:txBody>
      </p:sp>
      <p:sp>
        <p:nvSpPr>
          <p:cNvPr id="10" name="Shape 9">
            <a:extLst>
              <a:ext uri="{FF2B5EF4-FFF2-40B4-BE49-F238E27FC236}">
                <a16:creationId xmlns:a16="http://schemas.microsoft.com/office/drawing/2014/main" id="{66AB6CB4-0CB8-4891-0D71-8FD8A2CAD55C}"/>
              </a:ext>
            </a:extLst>
          </p:cNvPr>
          <p:cNvSpPr/>
          <p:nvPr/>
        </p:nvSpPr>
        <p:spPr>
          <a:xfrm>
            <a:off x="180110" y="1886778"/>
            <a:ext cx="4998305" cy="4437822"/>
          </a:xfrm>
          <a:prstGeom prst="rect">
            <a:avLst/>
          </a:prstGeom>
          <a:solidFill>
            <a:srgbClr val="FFFFFF"/>
          </a:solidFill>
          <a:ln w="12700">
            <a:solidFill>
              <a:srgbClr val="D0D9E8"/>
            </a:solidFill>
            <a:prstDash val="solid"/>
          </a:ln>
          <a:effectLst>
            <a:outerShdw blurRad="101600" dist="38100" dir="8100000" algn="bl" rotWithShape="0">
              <a:srgbClr val="000000">
                <a:alpha val="12000"/>
              </a:srgbClr>
            </a:outerShdw>
          </a:effectLst>
        </p:spPr>
        <p:txBody>
          <a:bodyPr/>
          <a:lstStyle/>
          <a:p>
            <a:endParaRPr lang="en-US" dirty="0"/>
          </a:p>
        </p:txBody>
      </p:sp>
      <p:sp>
        <p:nvSpPr>
          <p:cNvPr id="12" name="Shape 10">
            <a:extLst>
              <a:ext uri="{FF2B5EF4-FFF2-40B4-BE49-F238E27FC236}">
                <a16:creationId xmlns:a16="http://schemas.microsoft.com/office/drawing/2014/main" id="{64165351-8825-5D92-E6F6-3F7DA51DC840}"/>
              </a:ext>
            </a:extLst>
          </p:cNvPr>
          <p:cNvSpPr/>
          <p:nvPr/>
        </p:nvSpPr>
        <p:spPr>
          <a:xfrm>
            <a:off x="180110" y="1143000"/>
            <a:ext cx="4998305" cy="743778"/>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The Gap</a:t>
            </a:r>
          </a:p>
        </p:txBody>
      </p:sp>
      <p:sp>
        <p:nvSpPr>
          <p:cNvPr id="13" name="Content Placeholder 2">
            <a:extLst>
              <a:ext uri="{FF2B5EF4-FFF2-40B4-BE49-F238E27FC236}">
                <a16:creationId xmlns:a16="http://schemas.microsoft.com/office/drawing/2014/main" id="{5FB922B2-A2A3-5A5E-64B1-EFB4F2B20C76}"/>
              </a:ext>
            </a:extLst>
          </p:cNvPr>
          <p:cNvSpPr txBox="1">
            <a:spLocks/>
          </p:cNvSpPr>
          <p:nvPr/>
        </p:nvSpPr>
        <p:spPr bwMode="auto">
          <a:xfrm>
            <a:off x="202559" y="1894516"/>
            <a:ext cx="4979041" cy="2753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0"/>
              </a:spcBef>
              <a:spcAft>
                <a:spcPts val="600"/>
              </a:spcAft>
              <a:buFont typeface="Arial" charset="0"/>
              <a:buChar char="•"/>
              <a:defRPr sz="3200" b="1" kern="1200">
                <a:solidFill>
                  <a:schemeClr val="tx1"/>
                </a:solidFill>
                <a:latin typeface="Arial Narrow" pitchFamily="34" charset="0"/>
                <a:ea typeface="+mn-ea"/>
                <a:cs typeface="Arial" pitchFamily="34" charset="0"/>
              </a:defRPr>
            </a:lvl1pPr>
            <a:lvl2pPr marL="742950" indent="-285750" algn="l" rtl="0" eaLnBrk="1" fontAlgn="base" hangingPunct="1">
              <a:spcBef>
                <a:spcPts val="0"/>
              </a:spcBef>
              <a:spcAft>
                <a:spcPts val="600"/>
              </a:spcAft>
              <a:buFont typeface="Arial" charset="0"/>
              <a:buChar char="–"/>
              <a:defRPr sz="2800" b="1" kern="1200">
                <a:solidFill>
                  <a:srgbClr val="0000CC"/>
                </a:solidFill>
                <a:latin typeface="Arial Narrow" pitchFamily="34" charset="0"/>
                <a:ea typeface="+mn-ea"/>
                <a:cs typeface="Arial" pitchFamily="34" charset="0"/>
              </a:defRPr>
            </a:lvl2pPr>
            <a:lvl3pPr marL="1143000" indent="-228600" algn="l" rtl="0" eaLnBrk="1" fontAlgn="base" hangingPunct="1">
              <a:spcBef>
                <a:spcPts val="0"/>
              </a:spcBef>
              <a:spcAft>
                <a:spcPts val="600"/>
              </a:spcAft>
              <a:buFont typeface="Arial" charset="0"/>
              <a:buChar char="•"/>
              <a:defRPr sz="2400" b="1" kern="1200">
                <a:solidFill>
                  <a:srgbClr val="006600"/>
                </a:solidFill>
                <a:latin typeface="Arial Narrow" pitchFamily="34" charset="0"/>
                <a:ea typeface="+mn-ea"/>
                <a:cs typeface="Arial" pitchFamily="34" charset="0"/>
              </a:defRPr>
            </a:lvl3pPr>
            <a:lvl4pPr marL="1600200" indent="-228600" algn="l" rtl="0" eaLnBrk="1" fontAlgn="base" hangingPunct="1">
              <a:spcBef>
                <a:spcPts val="0"/>
              </a:spcBef>
              <a:spcAft>
                <a:spcPts val="600"/>
              </a:spcAft>
              <a:buFont typeface="Arial" charset="0"/>
              <a:buChar char="–"/>
              <a:defRPr sz="2400" b="1" kern="1200">
                <a:solidFill>
                  <a:schemeClr val="accent6">
                    <a:lumMod val="75000"/>
                  </a:schemeClr>
                </a:solidFill>
                <a:latin typeface="Arial Narrow" pitchFamily="34" charset="0"/>
                <a:ea typeface="+mn-ea"/>
                <a:cs typeface="Arial" pitchFamily="34" charset="0"/>
              </a:defRPr>
            </a:lvl4pPr>
            <a:lvl5pPr marL="2057400" indent="-228600" algn="l" rtl="0" eaLnBrk="1" fontAlgn="base" hangingPunct="1">
              <a:spcBef>
                <a:spcPts val="0"/>
              </a:spcBef>
              <a:spcAft>
                <a:spcPts val="600"/>
              </a:spcAft>
              <a:buFont typeface="Arial" charset="0"/>
              <a:buChar char="»"/>
              <a:defRPr sz="2400" b="1" kern="1200">
                <a:solidFill>
                  <a:schemeClr val="accent4">
                    <a:lumMod val="75000"/>
                  </a:schemeClr>
                </a:solidFill>
                <a:latin typeface="Arial Narrow"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buFont typeface="Wingdings" panose="05000000000000000000" pitchFamily="2" charset="2"/>
              <a:buChar char="§"/>
            </a:pPr>
            <a:r>
              <a:rPr lang="en-US" sz="2200" b="0" dirty="0"/>
              <a:t>FL trains on vehicles and shares only model updates </a:t>
            </a:r>
            <a:r>
              <a:rPr lang="en-US" sz="2200" b="0" baseline="30000" dirty="0"/>
              <a:t>[12]</a:t>
            </a:r>
          </a:p>
          <a:p>
            <a:pPr lvl="0">
              <a:buFont typeface="Wingdings" panose="05000000000000000000" pitchFamily="2" charset="2"/>
              <a:buChar char="§"/>
            </a:pPr>
            <a:r>
              <a:rPr lang="en-US" sz="2200" b="0" dirty="0"/>
              <a:t>FedVR360 </a:t>
            </a:r>
            <a:r>
              <a:rPr lang="en-US" sz="2200" b="0" baseline="30000" dirty="0"/>
              <a:t>[13]</a:t>
            </a:r>
            <a:r>
              <a:rPr lang="en-US" sz="2200" b="0" dirty="0"/>
              <a:t> was tested against membership inference, black-box attribute inference, and gradient inversion</a:t>
            </a:r>
          </a:p>
          <a:p>
            <a:pPr lvl="0">
              <a:buFont typeface="Wingdings" panose="05000000000000000000" pitchFamily="2" charset="2"/>
              <a:buChar char="§"/>
            </a:pPr>
            <a:r>
              <a:rPr lang="en-US" sz="2200" dirty="0"/>
              <a:t>Record-level DP </a:t>
            </a:r>
            <a:r>
              <a:rPr lang="en-US" sz="2200" b="0" dirty="0"/>
              <a:t>bounds what one training sequence reveals</a:t>
            </a:r>
            <a:r>
              <a:rPr lang="en-US" sz="2200" dirty="0"/>
              <a:t>, not a property shared across many records</a:t>
            </a:r>
            <a:r>
              <a:rPr lang="en-US" sz="2200" b="0" dirty="0"/>
              <a:t>, such as content category </a:t>
            </a:r>
            <a:r>
              <a:rPr lang="en-US" sz="2200" b="0" baseline="30000" dirty="0"/>
              <a:t>[20]</a:t>
            </a:r>
          </a:p>
          <a:p>
            <a:pPr lvl="0">
              <a:buFont typeface="Wingdings" panose="05000000000000000000" pitchFamily="2" charset="2"/>
              <a:buChar char="§"/>
            </a:pPr>
            <a:r>
              <a:rPr lang="en-US" sz="2200" b="0" dirty="0"/>
              <a:t>DP-SGD can reduce accuracy more for underrepresented groups </a:t>
            </a:r>
            <a:r>
              <a:rPr lang="en-US" sz="2200" b="0" baseline="30000" dirty="0"/>
              <a:t>[21]</a:t>
            </a:r>
            <a:r>
              <a:rPr lang="en-US" sz="2200" b="0" dirty="0"/>
              <a:t>, and this is </a:t>
            </a:r>
            <a:r>
              <a:rPr lang="en-US" sz="2200" dirty="0"/>
              <a:t>not yet measured for vehicular VR</a:t>
            </a:r>
          </a:p>
          <a:p>
            <a:pPr lvl="0">
              <a:buFont typeface="Wingdings" panose="05000000000000000000" pitchFamily="2" charset="2"/>
              <a:buChar char="§"/>
            </a:pPr>
            <a:endParaRPr lang="en-US" sz="2200" b="0" dirty="0"/>
          </a:p>
          <a:p>
            <a:pPr lvl="0">
              <a:buFont typeface="Wingdings" panose="05000000000000000000" pitchFamily="2" charset="2"/>
              <a:buChar char="§"/>
            </a:pPr>
            <a:endParaRPr lang="en-US" sz="2200" b="0" dirty="0"/>
          </a:p>
        </p:txBody>
      </p:sp>
      <p:sp>
        <p:nvSpPr>
          <p:cNvPr id="20" name="Shape 9">
            <a:extLst>
              <a:ext uri="{FF2B5EF4-FFF2-40B4-BE49-F238E27FC236}">
                <a16:creationId xmlns:a16="http://schemas.microsoft.com/office/drawing/2014/main" id="{26563A0F-C2A1-0547-4F35-880D0FDAED5B}"/>
              </a:ext>
            </a:extLst>
          </p:cNvPr>
          <p:cNvSpPr/>
          <p:nvPr/>
        </p:nvSpPr>
        <p:spPr>
          <a:xfrm>
            <a:off x="5292599" y="1886778"/>
            <a:ext cx="6681191" cy="4437822"/>
          </a:xfrm>
          <a:prstGeom prst="rect">
            <a:avLst/>
          </a:prstGeom>
          <a:solidFill>
            <a:srgbClr val="FFFFFF"/>
          </a:solidFill>
          <a:ln w="12700">
            <a:solidFill>
              <a:srgbClr val="D0D9E8"/>
            </a:solidFill>
            <a:prstDash val="solid"/>
          </a:ln>
          <a:effectLst>
            <a:outerShdw blurRad="101600" dist="38100" dir="8100000" algn="bl" rotWithShape="0">
              <a:srgbClr val="000000">
                <a:alpha val="12000"/>
              </a:srgbClr>
            </a:outerShdw>
          </a:effectLst>
        </p:spPr>
        <p:txBody>
          <a:bodyPr/>
          <a:lstStyle/>
          <a:p>
            <a:endParaRPr lang="en-US" dirty="0"/>
          </a:p>
        </p:txBody>
      </p:sp>
      <p:sp>
        <p:nvSpPr>
          <p:cNvPr id="21" name="Shape 10">
            <a:extLst>
              <a:ext uri="{FF2B5EF4-FFF2-40B4-BE49-F238E27FC236}">
                <a16:creationId xmlns:a16="http://schemas.microsoft.com/office/drawing/2014/main" id="{FF2B253F-B0BF-A749-1389-351F8B8B2B77}"/>
              </a:ext>
            </a:extLst>
          </p:cNvPr>
          <p:cNvSpPr/>
          <p:nvPr/>
        </p:nvSpPr>
        <p:spPr>
          <a:xfrm>
            <a:off x="5308250" y="1143000"/>
            <a:ext cx="6681191" cy="743778"/>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Our Three Questions </a:t>
            </a:r>
          </a:p>
        </p:txBody>
      </p:sp>
      <p:sp>
        <p:nvSpPr>
          <p:cNvPr id="22" name="Content Placeholder 2">
            <a:extLst>
              <a:ext uri="{FF2B5EF4-FFF2-40B4-BE49-F238E27FC236}">
                <a16:creationId xmlns:a16="http://schemas.microsoft.com/office/drawing/2014/main" id="{22B06086-ADA4-1D5B-9EB2-6BA2961C42A1}"/>
              </a:ext>
            </a:extLst>
          </p:cNvPr>
          <p:cNvSpPr txBox="1">
            <a:spLocks/>
          </p:cNvSpPr>
          <p:nvPr/>
        </p:nvSpPr>
        <p:spPr bwMode="auto">
          <a:xfrm>
            <a:off x="5334000" y="1894516"/>
            <a:ext cx="6655441" cy="244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0"/>
              </a:spcBef>
              <a:spcAft>
                <a:spcPts val="600"/>
              </a:spcAft>
              <a:buFont typeface="Arial" charset="0"/>
              <a:buChar char="•"/>
              <a:defRPr sz="3200" b="1" kern="1200">
                <a:solidFill>
                  <a:schemeClr val="tx1"/>
                </a:solidFill>
                <a:latin typeface="Arial Narrow" pitchFamily="34" charset="0"/>
                <a:ea typeface="+mn-ea"/>
                <a:cs typeface="Arial" pitchFamily="34" charset="0"/>
              </a:defRPr>
            </a:lvl1pPr>
            <a:lvl2pPr marL="742950" indent="-285750" algn="l" rtl="0" eaLnBrk="1" fontAlgn="base" hangingPunct="1">
              <a:spcBef>
                <a:spcPts val="0"/>
              </a:spcBef>
              <a:spcAft>
                <a:spcPts val="600"/>
              </a:spcAft>
              <a:buFont typeface="Arial" charset="0"/>
              <a:buChar char="–"/>
              <a:defRPr sz="2800" b="1" kern="1200">
                <a:solidFill>
                  <a:srgbClr val="0000CC"/>
                </a:solidFill>
                <a:latin typeface="Arial Narrow" pitchFamily="34" charset="0"/>
                <a:ea typeface="+mn-ea"/>
                <a:cs typeface="Arial" pitchFamily="34" charset="0"/>
              </a:defRPr>
            </a:lvl2pPr>
            <a:lvl3pPr marL="1143000" indent="-228600" algn="l" rtl="0" eaLnBrk="1" fontAlgn="base" hangingPunct="1">
              <a:spcBef>
                <a:spcPts val="0"/>
              </a:spcBef>
              <a:spcAft>
                <a:spcPts val="600"/>
              </a:spcAft>
              <a:buFont typeface="Arial" charset="0"/>
              <a:buChar char="•"/>
              <a:defRPr sz="2400" b="1" kern="1200">
                <a:solidFill>
                  <a:srgbClr val="006600"/>
                </a:solidFill>
                <a:latin typeface="Arial Narrow" pitchFamily="34" charset="0"/>
                <a:ea typeface="+mn-ea"/>
                <a:cs typeface="Arial" pitchFamily="34" charset="0"/>
              </a:defRPr>
            </a:lvl3pPr>
            <a:lvl4pPr marL="1600200" indent="-228600" algn="l" rtl="0" eaLnBrk="1" fontAlgn="base" hangingPunct="1">
              <a:spcBef>
                <a:spcPts val="0"/>
              </a:spcBef>
              <a:spcAft>
                <a:spcPts val="600"/>
              </a:spcAft>
              <a:buFont typeface="Arial" charset="0"/>
              <a:buChar char="–"/>
              <a:defRPr sz="2400" b="1" kern="1200">
                <a:solidFill>
                  <a:schemeClr val="accent6">
                    <a:lumMod val="75000"/>
                  </a:schemeClr>
                </a:solidFill>
                <a:latin typeface="Arial Narrow" pitchFamily="34" charset="0"/>
                <a:ea typeface="+mn-ea"/>
                <a:cs typeface="Arial" pitchFamily="34" charset="0"/>
              </a:defRPr>
            </a:lvl4pPr>
            <a:lvl5pPr marL="2057400" indent="-228600" algn="l" rtl="0" eaLnBrk="1" fontAlgn="base" hangingPunct="1">
              <a:spcBef>
                <a:spcPts val="0"/>
              </a:spcBef>
              <a:spcAft>
                <a:spcPts val="600"/>
              </a:spcAft>
              <a:buFont typeface="Arial" charset="0"/>
              <a:buChar char="»"/>
              <a:defRPr sz="2400" b="1" kern="1200">
                <a:solidFill>
                  <a:schemeClr val="accent4">
                    <a:lumMod val="75000"/>
                  </a:schemeClr>
                </a:solidFill>
                <a:latin typeface="Arial Narrow"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00000"/>
              </a:lnSpc>
              <a:buFont typeface="Wingdings" panose="05000000000000000000" pitchFamily="2" charset="2"/>
              <a:buChar char="§"/>
            </a:pPr>
            <a:r>
              <a:rPr lang="en-US" sz="2200" dirty="0"/>
              <a:t>Leakage </a:t>
            </a:r>
          </a:p>
          <a:p>
            <a:pPr lvl="1" algn="just">
              <a:buFont typeface="Wingdings" panose="05000000000000000000" pitchFamily="2" charset="2"/>
              <a:buChar char="§"/>
            </a:pPr>
            <a:r>
              <a:rPr lang="en-US" sz="2200" b="0" dirty="0"/>
              <a:t>Can the serving RSU, which sees individual updates, infer what kind of content a passenger watched?</a:t>
            </a:r>
          </a:p>
          <a:p>
            <a:pPr algn="just">
              <a:lnSpc>
                <a:spcPct val="100000"/>
              </a:lnSpc>
              <a:buFont typeface="Wingdings" panose="05000000000000000000" pitchFamily="2" charset="2"/>
              <a:buChar char="§"/>
            </a:pPr>
            <a:r>
              <a:rPr lang="en-US" sz="2200" dirty="0"/>
              <a:t>Equity</a:t>
            </a:r>
          </a:p>
          <a:p>
            <a:pPr lvl="1" algn="just">
              <a:buFont typeface="Wingdings" panose="05000000000000000000" pitchFamily="2" charset="2"/>
              <a:buChar char="§"/>
            </a:pPr>
            <a:r>
              <a:rPr lang="en-US" sz="2200" b="0" dirty="0"/>
              <a:t>Does private personalization distribute accuracy fairly across content categories and passengers?</a:t>
            </a:r>
          </a:p>
          <a:p>
            <a:pPr algn="just">
              <a:buFont typeface="Wingdings" panose="05000000000000000000" pitchFamily="2" charset="2"/>
              <a:buChar char="§"/>
            </a:pPr>
            <a:r>
              <a:rPr lang="en-US" sz="2200" dirty="0"/>
              <a:t>Persistence</a:t>
            </a:r>
          </a:p>
          <a:p>
            <a:pPr lvl="1" algn="just">
              <a:buFont typeface="Wingdings" panose="05000000000000000000" pitchFamily="2" charset="2"/>
              <a:buChar char="§"/>
            </a:pPr>
            <a:r>
              <a:rPr lang="en-US" sz="2200" b="0" dirty="0"/>
              <a:t>Which exposures remain after FL and DP, especially in delivery-time content requests?</a:t>
            </a:r>
            <a:endParaRPr lang="fr-FR" sz="2200" b="0" dirty="0"/>
          </a:p>
          <a:p>
            <a:pPr algn="just">
              <a:lnSpc>
                <a:spcPct val="150000"/>
              </a:lnSpc>
              <a:buFont typeface="Wingdings" panose="05000000000000000000" pitchFamily="2" charset="2"/>
              <a:buChar char="§"/>
            </a:pPr>
            <a:endParaRPr lang="en-US" sz="2200" b="0" dirty="0"/>
          </a:p>
        </p:txBody>
      </p:sp>
    </p:spTree>
    <p:extLst>
      <p:ext uri="{BB962C8B-B14F-4D97-AF65-F5344CB8AC3E}">
        <p14:creationId xmlns:p14="http://schemas.microsoft.com/office/powerpoint/2010/main" val="3354276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C8134-B8CE-CD37-EB1E-D3D229F2A4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2030A8-10B5-82E2-CD60-3DFA53249717}"/>
              </a:ext>
            </a:extLst>
          </p:cNvPr>
          <p:cNvSpPr>
            <a:spLocks noGrp="1"/>
          </p:cNvSpPr>
          <p:nvPr>
            <p:ph type="title"/>
          </p:nvPr>
        </p:nvSpPr>
        <p:spPr>
          <a:xfrm>
            <a:off x="1137492" y="76200"/>
            <a:ext cx="9865784" cy="914400"/>
          </a:xfrm>
        </p:spPr>
        <p:txBody>
          <a:bodyPr wrap="square" anchor="ctr">
            <a:normAutofit/>
          </a:bodyPr>
          <a:lstStyle/>
          <a:p>
            <a:r>
              <a:rPr lang="en-US"/>
              <a:t>System and Threat Model</a:t>
            </a:r>
          </a:p>
        </p:txBody>
      </p:sp>
      <p:pic>
        <p:nvPicPr>
          <p:cNvPr id="9" name="Picture 8">
            <a:extLst>
              <a:ext uri="{FF2B5EF4-FFF2-40B4-BE49-F238E27FC236}">
                <a16:creationId xmlns:a16="http://schemas.microsoft.com/office/drawing/2014/main" id="{DE90D6B8-106A-401E-3729-FB127B907A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7285" y="1350145"/>
            <a:ext cx="5662950" cy="4364855"/>
          </a:xfrm>
          <a:prstGeom prst="rect">
            <a:avLst/>
          </a:prstGeom>
          <a:noFill/>
          <a:ln>
            <a:solidFill>
              <a:schemeClr val="bg1">
                <a:lumMod val="65000"/>
              </a:schemeClr>
            </a:solidFill>
          </a:ln>
        </p:spPr>
      </p:pic>
      <p:graphicFrame>
        <p:nvGraphicFramePr>
          <p:cNvPr id="4" name="Table 3">
            <a:extLst>
              <a:ext uri="{FF2B5EF4-FFF2-40B4-BE49-F238E27FC236}">
                <a16:creationId xmlns:a16="http://schemas.microsoft.com/office/drawing/2014/main" id="{F982C090-B37B-FCA1-7030-D6E7E6EC28BF}"/>
              </a:ext>
            </a:extLst>
          </p:cNvPr>
          <p:cNvGraphicFramePr>
            <a:graphicFrameLocks noGrp="1"/>
          </p:cNvGraphicFramePr>
          <p:nvPr>
            <p:extLst>
              <p:ext uri="{D42A27DB-BD31-4B8C-83A1-F6EECF244321}">
                <p14:modId xmlns:p14="http://schemas.microsoft.com/office/powerpoint/2010/main" val="3354432332"/>
              </p:ext>
            </p:extLst>
          </p:nvPr>
        </p:nvGraphicFramePr>
        <p:xfrm>
          <a:off x="182880" y="1350147"/>
          <a:ext cx="5760721" cy="4789252"/>
        </p:xfrm>
        <a:graphic>
          <a:graphicData uri="http://schemas.openxmlformats.org/drawingml/2006/table">
            <a:tbl>
              <a:tblPr firstRow="1" bandRow="1">
                <a:tableStyleId>{5C22544A-7EE6-4342-B048-85BDC9FD1C3A}</a:tableStyleId>
              </a:tblPr>
              <a:tblGrid>
                <a:gridCol w="1350085">
                  <a:extLst>
                    <a:ext uri="{9D8B030D-6E8A-4147-A177-3AD203B41FA5}">
                      <a16:colId xmlns:a16="http://schemas.microsoft.com/office/drawing/2014/main" val="2180063317"/>
                    </a:ext>
                  </a:extLst>
                </a:gridCol>
                <a:gridCol w="1331034">
                  <a:extLst>
                    <a:ext uri="{9D8B030D-6E8A-4147-A177-3AD203B41FA5}">
                      <a16:colId xmlns:a16="http://schemas.microsoft.com/office/drawing/2014/main" val="1864737512"/>
                    </a:ext>
                  </a:extLst>
                </a:gridCol>
                <a:gridCol w="1378661">
                  <a:extLst>
                    <a:ext uri="{9D8B030D-6E8A-4147-A177-3AD203B41FA5}">
                      <a16:colId xmlns:a16="http://schemas.microsoft.com/office/drawing/2014/main" val="3427565655"/>
                    </a:ext>
                  </a:extLst>
                </a:gridCol>
                <a:gridCol w="1700941">
                  <a:extLst>
                    <a:ext uri="{9D8B030D-6E8A-4147-A177-3AD203B41FA5}">
                      <a16:colId xmlns:a16="http://schemas.microsoft.com/office/drawing/2014/main" val="1904470590"/>
                    </a:ext>
                  </a:extLst>
                </a:gridCol>
              </a:tblGrid>
              <a:tr h="390829">
                <a:tc gridSpan="4">
                  <a:txBody>
                    <a:bodyPr/>
                    <a:lstStyle/>
                    <a:p>
                      <a:pPr algn="ctr"/>
                      <a:r>
                        <a:rPr lang="en-US" sz="1800" b="1" i="0" kern="1200" dirty="0">
                          <a:solidFill>
                            <a:schemeClr val="bg1"/>
                          </a:solidFill>
                          <a:effectLst/>
                          <a:latin typeface="Arial Narrow" panose="020B0606020202030204" pitchFamily="34" charset="0"/>
                          <a:ea typeface="+mn-ea"/>
                          <a:cs typeface="Times New Roman" panose="02020603050405020304" pitchFamily="18" charset="0"/>
                        </a:rPr>
                        <a:t>Table 1 : Exposure points in federated cultural streaming</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tx2">
                        <a:lumMod val="75000"/>
                      </a:schemeClr>
                    </a:solidFill>
                  </a:tcPr>
                </a:tc>
                <a:tc hMerge="1">
                  <a:txBody>
                    <a:bodyPr/>
                    <a:lstStyle/>
                    <a:p>
                      <a:pPr algn="ctr"/>
                      <a:endParaRPr lang="en-US" sz="1800" b="0" dirty="0">
                        <a:solidFill>
                          <a:schemeClr val="tx1"/>
                        </a:solidFill>
                        <a:latin typeface="Times New Roman" panose="02020603050405020304" pitchFamily="18" charset="0"/>
                        <a:cs typeface="Times New Roman" panose="02020603050405020304" pitchFamily="18" charset="0"/>
                      </a:endParaRPr>
                    </a:p>
                  </a:txBody>
                  <a:tcPr>
                    <a:solidFill>
                      <a:schemeClr val="bg1">
                        <a:lumMod val="85000"/>
                      </a:schemeClr>
                    </a:solidFill>
                  </a:tcPr>
                </a:tc>
                <a:tc hMerge="1">
                  <a:txBody>
                    <a:bodyPr/>
                    <a:lstStyle/>
                    <a:p>
                      <a:pPr algn="ctr"/>
                      <a:endParaRPr lang="en-US" sz="1800" b="0" dirty="0">
                        <a:solidFill>
                          <a:schemeClr val="tx1"/>
                        </a:solidFill>
                        <a:latin typeface="Times New Roman" panose="02020603050405020304" pitchFamily="18" charset="0"/>
                        <a:cs typeface="Times New Roman" panose="02020603050405020304" pitchFamily="18" charset="0"/>
                      </a:endParaRPr>
                    </a:p>
                  </a:txBody>
                  <a:tcPr>
                    <a:solidFill>
                      <a:schemeClr val="bg1">
                        <a:lumMod val="85000"/>
                      </a:schemeClr>
                    </a:solidFill>
                  </a:tcPr>
                </a:tc>
                <a:tc hMerge="1">
                  <a:txBody>
                    <a:bodyPr/>
                    <a:lstStyle/>
                    <a:p>
                      <a:pPr algn="ctr"/>
                      <a:endParaRPr lang="en-US" sz="1800" b="0" kern="1200" dirty="0">
                        <a:solidFill>
                          <a:schemeClr val="tx1"/>
                        </a:solidFill>
                        <a:latin typeface="Times New Roman" panose="02020603050405020304" pitchFamily="18" charset="0"/>
                        <a:ea typeface="+mn-ea"/>
                        <a:cs typeface="Times New Roman" panose="02020603050405020304" pitchFamily="18" charset="0"/>
                      </a:endParaRPr>
                    </a:p>
                  </a:txBody>
                  <a:tcPr>
                    <a:solidFill>
                      <a:schemeClr val="bg1">
                        <a:lumMod val="85000"/>
                      </a:schemeClr>
                    </a:solidFill>
                  </a:tcPr>
                </a:tc>
                <a:extLst>
                  <a:ext uri="{0D108BD9-81ED-4DB2-BD59-A6C34878D82A}">
                    <a16:rowId xmlns:a16="http://schemas.microsoft.com/office/drawing/2014/main" val="1801886350"/>
                  </a:ext>
                </a:extLst>
              </a:tr>
              <a:tr h="650323">
                <a:tc>
                  <a:txBody>
                    <a:bodyPr/>
                    <a:lstStyle/>
                    <a:p>
                      <a:pPr algn="ctr">
                        <a:buNone/>
                      </a:pPr>
                      <a:r>
                        <a:rPr lang="en-US" sz="1800" b="1" kern="1200" dirty="0">
                          <a:solidFill>
                            <a:schemeClr val="bg1"/>
                          </a:solidFill>
                          <a:latin typeface="Arial Narrow" panose="020B0606020202030204" pitchFamily="34" charset="0"/>
                          <a:ea typeface="+mn-ea"/>
                          <a:cs typeface="Times New Roman" panose="02020603050405020304" pitchFamily="18" charset="0"/>
                        </a:rPr>
                        <a:t>Exposed item</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buNone/>
                      </a:pPr>
                      <a:r>
                        <a:rPr lang="en-US" sz="1800" b="1" kern="1200" dirty="0">
                          <a:solidFill>
                            <a:schemeClr val="bg1"/>
                          </a:solidFill>
                          <a:latin typeface="Arial Narrow" panose="020B0606020202030204" pitchFamily="34" charset="0"/>
                          <a:ea typeface="+mn-ea"/>
                          <a:cs typeface="Times New Roman" panose="02020603050405020304" pitchFamily="18" charset="0"/>
                        </a:rPr>
                        <a:t>Observer</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buNone/>
                      </a:pPr>
                      <a:r>
                        <a:rPr lang="en-US" sz="1800" b="1" kern="1200" dirty="0">
                          <a:solidFill>
                            <a:schemeClr val="bg1"/>
                          </a:solidFill>
                          <a:latin typeface="Arial Narrow" panose="020B0606020202030204" pitchFamily="34" charset="0"/>
                          <a:ea typeface="+mn-ea"/>
                          <a:cs typeface="Times New Roman" panose="02020603050405020304" pitchFamily="18" charset="0"/>
                        </a:rPr>
                        <a:t>Protection</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buNone/>
                      </a:pPr>
                      <a:r>
                        <a:rPr lang="en-US" sz="1800" b="1" kern="1200" dirty="0">
                          <a:solidFill>
                            <a:schemeClr val="bg1"/>
                          </a:solidFill>
                          <a:latin typeface="Arial Narrow" panose="020B0606020202030204" pitchFamily="34" charset="0"/>
                          <a:ea typeface="+mn-ea"/>
                          <a:cs typeface="Times New Roman" panose="02020603050405020304" pitchFamily="18" charset="0"/>
                        </a:rPr>
                        <a:t>Residual risk</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3051837471"/>
                  </a:ext>
                </a:extLst>
              </a:tr>
              <a:tr h="647108">
                <a:tc>
                  <a:txBody>
                    <a:bodyPr/>
                    <a:lstStyle/>
                    <a:p>
                      <a:pPr marL="0" algn="ctr" defTabSz="914400" rtl="0" eaLnBrk="1" fontAlgn="ctr" latinLnBrk="0" hangingPunct="1">
                        <a:buNone/>
                      </a:pPr>
                      <a:r>
                        <a:rPr lang="en-US" sz="1600" b="0" i="0" u="none" strike="noStrike" kern="1200" dirty="0">
                          <a:solidFill>
                            <a:srgbClr val="0F1115"/>
                          </a:solidFill>
                          <a:effectLst/>
                          <a:latin typeface="Arial Narrow" panose="020B0606020202030204" pitchFamily="34" charset="0"/>
                          <a:ea typeface="+mn-ea"/>
                          <a:cs typeface="+mn-cs"/>
                        </a:rPr>
                        <a:t>Raw records</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fontAlgn="ctr" latinLnBrk="0" hangingPunct="1">
                        <a:buNone/>
                      </a:pPr>
                      <a:r>
                        <a:rPr lang="en-US" sz="1600" b="0" i="0" u="none" strike="noStrike" kern="1200" dirty="0">
                          <a:solidFill>
                            <a:srgbClr val="0F1115"/>
                          </a:solidFill>
                          <a:effectLst/>
                          <a:latin typeface="Arial Narrow" panose="020B0606020202030204" pitchFamily="34" charset="0"/>
                          <a:ea typeface="+mn-ea"/>
                          <a:cs typeface="+mn-cs"/>
                        </a:rPr>
                        <a:t>None external</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buNone/>
                      </a:pPr>
                      <a:r>
                        <a:rPr lang="en-US" sz="1600" b="0" i="0" u="none" strike="noStrike" kern="1200" dirty="0">
                          <a:solidFill>
                            <a:srgbClr val="0F1115"/>
                          </a:solidFill>
                          <a:effectLst/>
                          <a:latin typeface="Arial Narrow" panose="020B0606020202030204" pitchFamily="34" charset="0"/>
                          <a:ea typeface="+mn-ea"/>
                          <a:cs typeface="+mn-cs"/>
                        </a:rPr>
                        <a:t>Stay on vehicle</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buNone/>
                      </a:pPr>
                      <a:r>
                        <a:rPr lang="en-US" sz="1600" b="0" i="0" u="none" strike="noStrike" kern="1200" dirty="0">
                          <a:solidFill>
                            <a:srgbClr val="0F1115"/>
                          </a:solidFill>
                          <a:effectLst/>
                          <a:latin typeface="Arial Narrow" panose="020B0606020202030204" pitchFamily="34" charset="0"/>
                          <a:ea typeface="+mn-ea"/>
                          <a:cs typeface="+mn-cs"/>
                        </a:rPr>
                        <a:t>Leak only via updates</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1569321"/>
                  </a:ext>
                </a:extLst>
              </a:tr>
              <a:tr h="903388">
                <a:tc>
                  <a:txBody>
                    <a:bodyPr/>
                    <a:lstStyle/>
                    <a:p>
                      <a:pPr algn="ctr">
                        <a:buNone/>
                      </a:pPr>
                      <a:r>
                        <a:rPr lang="en-US" sz="1600" b="1" dirty="0">
                          <a:latin typeface="Arial Narrow" panose="020B0606020202030204" pitchFamily="34" charset="0"/>
                        </a:rPr>
                        <a:t>Client update</a:t>
                      </a:r>
                      <a:endParaRPr lang="en-US" sz="1600" dirty="0">
                        <a:latin typeface="Arial Narrow" panose="020B0606020202030204" pitchFamily="34" charset="0"/>
                      </a:endParaRP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l">
                        <a:buNone/>
                      </a:pPr>
                      <a:r>
                        <a:rPr lang="en-US" sz="1600" b="1" dirty="0">
                          <a:latin typeface="Arial Narrow" panose="020B0606020202030204" pitchFamily="34" charset="0"/>
                        </a:rPr>
                        <a:t>Serving RSU</a:t>
                      </a:r>
                      <a:endParaRPr lang="en-US" sz="1600" dirty="0">
                        <a:latin typeface="Arial Narrow" panose="020B0606020202030204" pitchFamily="34" charset="0"/>
                      </a:endParaRP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sz="1600" dirty="0">
                          <a:latin typeface="Arial Narrow" panose="020B0606020202030204" pitchFamily="34" charset="0"/>
                        </a:rPr>
                        <a:t>Record-level DP-SGD</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sz="1600" b="1" dirty="0">
                          <a:latin typeface="Arial Narrow" panose="020B0606020202030204" pitchFamily="34" charset="0"/>
                        </a:rPr>
                        <a:t>Inference of content category </a:t>
                      </a:r>
                      <a:r>
                        <a:rPr lang="en-US" sz="1600" baseline="30000" dirty="0">
                          <a:latin typeface="Arial Narrow" panose="020B0606020202030204" pitchFamily="34" charset="0"/>
                        </a:rPr>
                        <a:t>[20]</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extLst>
                  <a:ext uri="{0D108BD9-81ED-4DB2-BD59-A6C34878D82A}">
                    <a16:rowId xmlns:a16="http://schemas.microsoft.com/office/drawing/2014/main" val="1343945584"/>
                  </a:ext>
                </a:extLst>
              </a:tr>
              <a:tr h="647108">
                <a:tc>
                  <a:txBody>
                    <a:bodyPr/>
                    <a:lstStyle/>
                    <a:p>
                      <a:pPr algn="ctr">
                        <a:buNone/>
                      </a:pPr>
                      <a:r>
                        <a:rPr lang="en-US" sz="1600" dirty="0">
                          <a:latin typeface="Arial Narrow" panose="020B0606020202030204" pitchFamily="34" charset="0"/>
                        </a:rPr>
                        <a:t>RSU aggregate</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l">
                        <a:buNone/>
                      </a:pPr>
                      <a:r>
                        <a:rPr lang="en-US" sz="1600" dirty="0">
                          <a:latin typeface="Arial Narrow" panose="020B0606020202030204" pitchFamily="34" charset="0"/>
                        </a:rPr>
                        <a:t>Cloud</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sz="1600" dirty="0">
                          <a:latin typeface="Arial Narrow" panose="020B0606020202030204" pitchFamily="34" charset="0"/>
                        </a:rPr>
                        <a:t>≥ </a:t>
                      </a:r>
                      <a:r>
                        <a:rPr lang="en-US" sz="1600" dirty="0" err="1">
                          <a:latin typeface="Arial Narrow" panose="020B0606020202030204" pitchFamily="34" charset="0"/>
                        </a:rPr>
                        <a:t>K_min</a:t>
                      </a:r>
                      <a:r>
                        <a:rPr lang="en-US" sz="1600" dirty="0">
                          <a:latin typeface="Arial Narrow" panose="020B0606020202030204" pitchFamily="34" charset="0"/>
                        </a:rPr>
                        <a:t> clients + DP</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sz="1600" dirty="0">
                          <a:latin typeface="Arial Narrow" panose="020B0606020202030204" pitchFamily="34" charset="0"/>
                        </a:rPr>
                        <a:t>Reduced with larger </a:t>
                      </a:r>
                      <a:r>
                        <a:rPr lang="en-US" sz="1600" dirty="0" err="1">
                          <a:latin typeface="Arial Narrow" panose="020B0606020202030204" pitchFamily="34" charset="0"/>
                        </a:rPr>
                        <a:t>K_min</a:t>
                      </a:r>
                      <a:endParaRPr lang="en-US" sz="1600" dirty="0">
                        <a:latin typeface="Arial Narrow" panose="020B0606020202030204" pitchFamily="34" charset="0"/>
                      </a:endParaRP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extLst>
                  <a:ext uri="{0D108BD9-81ED-4DB2-BD59-A6C34878D82A}">
                    <a16:rowId xmlns:a16="http://schemas.microsoft.com/office/drawing/2014/main" val="229076436"/>
                  </a:ext>
                </a:extLst>
              </a:tr>
              <a:tr h="647108">
                <a:tc>
                  <a:txBody>
                    <a:bodyPr/>
                    <a:lstStyle/>
                    <a:p>
                      <a:pPr algn="ctr">
                        <a:buNone/>
                      </a:pPr>
                      <a:r>
                        <a:rPr lang="en-US" sz="1600" dirty="0">
                          <a:latin typeface="Arial Narrow" panose="020B0606020202030204" pitchFamily="34" charset="0"/>
                        </a:rPr>
                        <a:t>Global model</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l">
                        <a:buNone/>
                      </a:pPr>
                      <a:r>
                        <a:rPr lang="en-US" sz="1600" dirty="0">
                          <a:latin typeface="Arial Narrow" panose="020B0606020202030204" pitchFamily="34" charset="0"/>
                        </a:rPr>
                        <a:t>Any querier</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sz="1600" dirty="0">
                          <a:latin typeface="Arial Narrow" panose="020B0606020202030204" pitchFamily="34" charset="0"/>
                        </a:rPr>
                        <a:t>Record-level DP</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sz="1600" dirty="0">
                          <a:latin typeface="Arial Narrow" panose="020B0606020202030204" pitchFamily="34" charset="0"/>
                        </a:rPr>
                        <a:t>Membership inference </a:t>
                      </a:r>
                      <a:r>
                        <a:rPr lang="en-US" sz="1600" baseline="30000" dirty="0">
                          <a:latin typeface="Arial Narrow" panose="020B0606020202030204" pitchFamily="34" charset="0"/>
                        </a:rPr>
                        <a:t>[19]</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extLst>
                  <a:ext uri="{0D108BD9-81ED-4DB2-BD59-A6C34878D82A}">
                    <a16:rowId xmlns:a16="http://schemas.microsoft.com/office/drawing/2014/main" val="642181380"/>
                  </a:ext>
                </a:extLst>
              </a:tr>
              <a:tr h="903388">
                <a:tc>
                  <a:txBody>
                    <a:bodyPr/>
                    <a:lstStyle/>
                    <a:p>
                      <a:pPr algn="ctr">
                        <a:buNone/>
                      </a:pPr>
                      <a:r>
                        <a:rPr lang="en-US" sz="1600" b="1" dirty="0">
                          <a:latin typeface="Arial Narrow" panose="020B0606020202030204" pitchFamily="34" charset="0"/>
                        </a:rPr>
                        <a:t>Tile and content requests</a:t>
                      </a:r>
                      <a:endParaRPr lang="en-US" sz="1600" dirty="0">
                        <a:latin typeface="Arial Narrow" panose="020B0606020202030204" pitchFamily="34" charset="0"/>
                      </a:endParaRP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l">
                        <a:buNone/>
                      </a:pPr>
                      <a:r>
                        <a:rPr lang="en-US" sz="1600" dirty="0">
                          <a:latin typeface="Arial Narrow" panose="020B0606020202030204" pitchFamily="34" charset="0"/>
                        </a:rPr>
                        <a:t>RSU, content server</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sz="1600" b="1" dirty="0">
                          <a:latin typeface="Arial Narrow" panose="020B0606020202030204" pitchFamily="34" charset="0"/>
                        </a:rPr>
                        <a:t>None from FL</a:t>
                      </a:r>
                      <a:endParaRPr lang="en-US" sz="1600" dirty="0">
                        <a:latin typeface="Arial Narrow" panose="020B0606020202030204" pitchFamily="34" charset="0"/>
                      </a:endParaRP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sz="1600" b="1" dirty="0">
                          <a:latin typeface="Arial Narrow" panose="020B0606020202030204" pitchFamily="34" charset="0"/>
                        </a:rPr>
                        <a:t>Content and viewport revealed</a:t>
                      </a:r>
                      <a:endParaRPr lang="en-US" sz="1600" dirty="0">
                        <a:latin typeface="Arial Narrow" panose="020B0606020202030204" pitchFamily="34" charset="0"/>
                      </a:endParaRP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extLst>
                  <a:ext uri="{0D108BD9-81ED-4DB2-BD59-A6C34878D82A}">
                    <a16:rowId xmlns:a16="http://schemas.microsoft.com/office/drawing/2014/main" val="3663140199"/>
                  </a:ext>
                </a:extLst>
              </a:tr>
            </a:tbl>
          </a:graphicData>
        </a:graphic>
      </p:graphicFrame>
      <p:sp>
        <p:nvSpPr>
          <p:cNvPr id="3" name="TextBox 2">
            <a:extLst>
              <a:ext uri="{FF2B5EF4-FFF2-40B4-BE49-F238E27FC236}">
                <a16:creationId xmlns:a16="http://schemas.microsoft.com/office/drawing/2014/main" id="{40BDA90F-173F-8BB6-F37C-4CDCF0DBD049}"/>
              </a:ext>
            </a:extLst>
          </p:cNvPr>
          <p:cNvSpPr txBox="1"/>
          <p:nvPr/>
        </p:nvSpPr>
        <p:spPr>
          <a:xfrm>
            <a:off x="6297285" y="5800846"/>
            <a:ext cx="5662950" cy="338554"/>
          </a:xfrm>
          <a:prstGeom prst="rect">
            <a:avLst/>
          </a:prstGeom>
          <a:noFill/>
          <a:ln>
            <a:solidFill>
              <a:schemeClr val="bg1">
                <a:lumMod val="65000"/>
              </a:schemeClr>
            </a:solidFill>
          </a:ln>
        </p:spPr>
        <p:txBody>
          <a:bodyPr wrap="square" rtlCol="0">
            <a:spAutoFit/>
          </a:bodyPr>
          <a:lstStyle/>
          <a:p>
            <a:pPr algn="ctr"/>
            <a:r>
              <a:rPr lang="en-US" sz="1600" b="1" dirty="0">
                <a:latin typeface="Arial Narrow" panose="020B0606020202030204" pitchFamily="34" charset="0"/>
              </a:rPr>
              <a:t>Figure 1: </a:t>
            </a:r>
            <a:r>
              <a:rPr lang="en-US" sz="1600" b="1" dirty="0">
                <a:latin typeface="Arial Narrow" panose="020B0606020202030204" pitchFamily="34" charset="0"/>
                <a:cs typeface="Times New Roman" panose="02020603050405020304" pitchFamily="18" charset="0"/>
              </a:rPr>
              <a:t>System architecture and privacy threat model</a:t>
            </a:r>
          </a:p>
        </p:txBody>
      </p:sp>
    </p:spTree>
    <p:extLst>
      <p:ext uri="{BB962C8B-B14F-4D97-AF65-F5344CB8AC3E}">
        <p14:creationId xmlns:p14="http://schemas.microsoft.com/office/powerpoint/2010/main" val="3496994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EE662-C348-CAEA-121E-F86F0A917B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A192F1-2354-2EA2-D0C6-39296486E713}"/>
              </a:ext>
            </a:extLst>
          </p:cNvPr>
          <p:cNvSpPr>
            <a:spLocks noGrp="1"/>
          </p:cNvSpPr>
          <p:nvPr>
            <p:ph type="title"/>
          </p:nvPr>
        </p:nvSpPr>
        <p:spPr/>
        <p:txBody>
          <a:bodyPr>
            <a:normAutofit fontScale="90000"/>
          </a:bodyPr>
          <a:lstStyle/>
          <a:p>
            <a:pPr lvl="0"/>
            <a:r>
              <a:rPr lang="en-US" dirty="0"/>
              <a:t>Record-Level DP Does Not Bound What an RSU Can Infer About Content Category</a:t>
            </a:r>
          </a:p>
        </p:txBody>
      </p:sp>
      <p:sp>
        <p:nvSpPr>
          <p:cNvPr id="10" name="Shape 9">
            <a:extLst>
              <a:ext uri="{FF2B5EF4-FFF2-40B4-BE49-F238E27FC236}">
                <a16:creationId xmlns:a16="http://schemas.microsoft.com/office/drawing/2014/main" id="{AE938055-CF6A-AC1C-DDB1-1C8F97A916CB}"/>
              </a:ext>
            </a:extLst>
          </p:cNvPr>
          <p:cNvSpPr/>
          <p:nvPr/>
        </p:nvSpPr>
        <p:spPr>
          <a:xfrm>
            <a:off x="180110" y="1886778"/>
            <a:ext cx="5306290" cy="3980622"/>
          </a:xfrm>
          <a:prstGeom prst="rect">
            <a:avLst/>
          </a:prstGeom>
          <a:solidFill>
            <a:srgbClr val="FFFFFF"/>
          </a:solidFill>
          <a:ln w="12700">
            <a:solidFill>
              <a:srgbClr val="D0D9E8"/>
            </a:solidFill>
            <a:prstDash val="solid"/>
          </a:ln>
          <a:effectLst>
            <a:outerShdw blurRad="101600" dist="38100" dir="8100000" algn="bl" rotWithShape="0">
              <a:srgbClr val="000000">
                <a:alpha val="12000"/>
              </a:srgbClr>
            </a:outerShdw>
          </a:effectLst>
        </p:spPr>
        <p:txBody>
          <a:bodyPr/>
          <a:lstStyle/>
          <a:p>
            <a:endParaRPr lang="en-US" dirty="0"/>
          </a:p>
        </p:txBody>
      </p:sp>
      <p:sp>
        <p:nvSpPr>
          <p:cNvPr id="12" name="Shape 10">
            <a:extLst>
              <a:ext uri="{FF2B5EF4-FFF2-40B4-BE49-F238E27FC236}">
                <a16:creationId xmlns:a16="http://schemas.microsoft.com/office/drawing/2014/main" id="{CA38EA3E-B654-B27C-5F62-6C8952A61217}"/>
              </a:ext>
            </a:extLst>
          </p:cNvPr>
          <p:cNvSpPr/>
          <p:nvPr/>
        </p:nvSpPr>
        <p:spPr>
          <a:xfrm>
            <a:off x="180110" y="1143000"/>
            <a:ext cx="5306290" cy="743778"/>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Why record-level DP is not enough</a:t>
            </a:r>
          </a:p>
        </p:txBody>
      </p:sp>
      <p:sp>
        <p:nvSpPr>
          <p:cNvPr id="13" name="Content Placeholder 2">
            <a:extLst>
              <a:ext uri="{FF2B5EF4-FFF2-40B4-BE49-F238E27FC236}">
                <a16:creationId xmlns:a16="http://schemas.microsoft.com/office/drawing/2014/main" id="{A77DD984-34F3-F7FD-5CD4-38D55FC2B0C5}"/>
              </a:ext>
            </a:extLst>
          </p:cNvPr>
          <p:cNvSpPr txBox="1">
            <a:spLocks/>
          </p:cNvSpPr>
          <p:nvPr/>
        </p:nvSpPr>
        <p:spPr bwMode="auto">
          <a:xfrm>
            <a:off x="202559" y="1894516"/>
            <a:ext cx="5285839" cy="2753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0"/>
              </a:spcBef>
              <a:spcAft>
                <a:spcPts val="600"/>
              </a:spcAft>
              <a:buFont typeface="Arial" charset="0"/>
              <a:buChar char="•"/>
              <a:defRPr sz="3200" b="1" kern="1200">
                <a:solidFill>
                  <a:schemeClr val="tx1"/>
                </a:solidFill>
                <a:latin typeface="Arial Narrow" pitchFamily="34" charset="0"/>
                <a:ea typeface="+mn-ea"/>
                <a:cs typeface="Arial" pitchFamily="34" charset="0"/>
              </a:defRPr>
            </a:lvl1pPr>
            <a:lvl2pPr marL="742950" indent="-285750" algn="l" rtl="0" eaLnBrk="1" fontAlgn="base" hangingPunct="1">
              <a:spcBef>
                <a:spcPts val="0"/>
              </a:spcBef>
              <a:spcAft>
                <a:spcPts val="600"/>
              </a:spcAft>
              <a:buFont typeface="Arial" charset="0"/>
              <a:buChar char="–"/>
              <a:defRPr sz="2800" b="1" kern="1200">
                <a:solidFill>
                  <a:srgbClr val="0000CC"/>
                </a:solidFill>
                <a:latin typeface="Arial Narrow" pitchFamily="34" charset="0"/>
                <a:ea typeface="+mn-ea"/>
                <a:cs typeface="Arial" pitchFamily="34" charset="0"/>
              </a:defRPr>
            </a:lvl2pPr>
            <a:lvl3pPr marL="1143000" indent="-228600" algn="l" rtl="0" eaLnBrk="1" fontAlgn="base" hangingPunct="1">
              <a:spcBef>
                <a:spcPts val="0"/>
              </a:spcBef>
              <a:spcAft>
                <a:spcPts val="600"/>
              </a:spcAft>
              <a:buFont typeface="Arial" charset="0"/>
              <a:buChar char="•"/>
              <a:defRPr sz="2400" b="1" kern="1200">
                <a:solidFill>
                  <a:srgbClr val="006600"/>
                </a:solidFill>
                <a:latin typeface="Arial Narrow" pitchFamily="34" charset="0"/>
                <a:ea typeface="+mn-ea"/>
                <a:cs typeface="Arial" pitchFamily="34" charset="0"/>
              </a:defRPr>
            </a:lvl3pPr>
            <a:lvl4pPr marL="1600200" indent="-228600" algn="l" rtl="0" eaLnBrk="1" fontAlgn="base" hangingPunct="1">
              <a:spcBef>
                <a:spcPts val="0"/>
              </a:spcBef>
              <a:spcAft>
                <a:spcPts val="600"/>
              </a:spcAft>
              <a:buFont typeface="Arial" charset="0"/>
              <a:buChar char="–"/>
              <a:defRPr sz="2400" b="1" kern="1200">
                <a:solidFill>
                  <a:schemeClr val="accent6">
                    <a:lumMod val="75000"/>
                  </a:schemeClr>
                </a:solidFill>
                <a:latin typeface="Arial Narrow" pitchFamily="34" charset="0"/>
                <a:ea typeface="+mn-ea"/>
                <a:cs typeface="Arial" pitchFamily="34" charset="0"/>
              </a:defRPr>
            </a:lvl4pPr>
            <a:lvl5pPr marL="2057400" indent="-228600" algn="l" rtl="0" eaLnBrk="1" fontAlgn="base" hangingPunct="1">
              <a:spcBef>
                <a:spcPts val="0"/>
              </a:spcBef>
              <a:spcAft>
                <a:spcPts val="600"/>
              </a:spcAft>
              <a:buFont typeface="Arial" charset="0"/>
              <a:buChar char="»"/>
              <a:defRPr sz="2400" b="1" kern="1200">
                <a:solidFill>
                  <a:schemeClr val="accent4">
                    <a:lumMod val="75000"/>
                  </a:schemeClr>
                </a:solidFill>
                <a:latin typeface="Arial Narrow"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buFont typeface="Wingdings" panose="05000000000000000000" pitchFamily="2" charset="2"/>
              <a:buChar char="§"/>
            </a:pPr>
            <a:r>
              <a:rPr lang="en-US" sz="2000" b="0" dirty="0"/>
              <a:t>Guarantee: neighboring datasets differ in </a:t>
            </a:r>
            <a:r>
              <a:rPr lang="en-US" sz="2000" dirty="0"/>
              <a:t>one training sequence</a:t>
            </a:r>
            <a:r>
              <a:rPr lang="en-US" sz="2000" b="0" dirty="0"/>
              <a:t>, so (ε, δ)-DP bounds what a single sequence reveals, and hence </a:t>
            </a:r>
            <a:r>
              <a:rPr lang="en-US" sz="2000" dirty="0"/>
              <a:t>membership inference</a:t>
            </a:r>
          </a:p>
          <a:p>
            <a:pPr lvl="0">
              <a:buFont typeface="Wingdings" panose="05000000000000000000" pitchFamily="2" charset="2"/>
              <a:buChar char="§"/>
            </a:pPr>
            <a:r>
              <a:rPr lang="en-US" sz="2000" b="0" dirty="0"/>
              <a:t>Content category cᵢ is shared by </a:t>
            </a:r>
            <a:r>
              <a:rPr lang="en-US" sz="2000" dirty="0"/>
              <a:t>many of a client’s sequences</a:t>
            </a:r>
            <a:r>
              <a:rPr lang="en-US" sz="2000" b="0" dirty="0"/>
              <a:t>, so record-level DP does not bound it </a:t>
            </a:r>
            <a:r>
              <a:rPr lang="en-US" sz="2000" b="0" baseline="30000" dirty="0"/>
              <a:t>[20]</a:t>
            </a:r>
          </a:p>
          <a:p>
            <a:pPr lvl="0">
              <a:buFont typeface="Wingdings" panose="05000000000000000000" pitchFamily="2" charset="2"/>
              <a:buChar char="§"/>
            </a:pPr>
            <a:r>
              <a:rPr lang="en-US" sz="2000" b="0" dirty="0"/>
              <a:t>Bounding it needs client-level DP </a:t>
            </a:r>
            <a:r>
              <a:rPr lang="en-US" sz="2000" b="0" baseline="30000" dirty="0"/>
              <a:t>[18]</a:t>
            </a:r>
          </a:p>
          <a:p>
            <a:pPr lvl="0">
              <a:buFont typeface="Wingdings" panose="05000000000000000000" pitchFamily="2" charset="2"/>
              <a:buChar char="§"/>
            </a:pPr>
            <a:r>
              <a:rPr lang="en-US" sz="2000" b="0" dirty="0"/>
              <a:t>Two further caveats: overlapping windows weaken per-time-step protection, and the reported ε covers shared-parameter updates, not end-to-end (personal layers are noiseless)</a:t>
            </a:r>
          </a:p>
        </p:txBody>
      </p:sp>
      <p:sp>
        <p:nvSpPr>
          <p:cNvPr id="20" name="Shape 9">
            <a:extLst>
              <a:ext uri="{FF2B5EF4-FFF2-40B4-BE49-F238E27FC236}">
                <a16:creationId xmlns:a16="http://schemas.microsoft.com/office/drawing/2014/main" id="{F0256AE3-8B3D-B221-8420-D05BBB43AB95}"/>
              </a:ext>
            </a:extLst>
          </p:cNvPr>
          <p:cNvSpPr/>
          <p:nvPr/>
        </p:nvSpPr>
        <p:spPr>
          <a:xfrm>
            <a:off x="5638800" y="1886778"/>
            <a:ext cx="6334990" cy="3980622"/>
          </a:xfrm>
          <a:prstGeom prst="rect">
            <a:avLst/>
          </a:prstGeom>
          <a:solidFill>
            <a:srgbClr val="FFFFFF"/>
          </a:solidFill>
          <a:ln w="12700">
            <a:solidFill>
              <a:srgbClr val="D0D9E8"/>
            </a:solidFill>
            <a:prstDash val="solid"/>
          </a:ln>
          <a:effectLst>
            <a:outerShdw blurRad="101600" dist="38100" dir="8100000" algn="bl" rotWithShape="0">
              <a:srgbClr val="000000">
                <a:alpha val="12000"/>
              </a:srgbClr>
            </a:outerShdw>
          </a:effectLst>
        </p:spPr>
        <p:txBody>
          <a:bodyPr/>
          <a:lstStyle/>
          <a:p>
            <a:endParaRPr lang="en-US" dirty="0"/>
          </a:p>
        </p:txBody>
      </p:sp>
      <p:sp>
        <p:nvSpPr>
          <p:cNvPr id="21" name="Shape 10">
            <a:extLst>
              <a:ext uri="{FF2B5EF4-FFF2-40B4-BE49-F238E27FC236}">
                <a16:creationId xmlns:a16="http://schemas.microsoft.com/office/drawing/2014/main" id="{A9482A17-48B3-980F-C899-627891858FC6}"/>
              </a:ext>
            </a:extLst>
          </p:cNvPr>
          <p:cNvSpPr/>
          <p:nvPr/>
        </p:nvSpPr>
        <p:spPr>
          <a:xfrm>
            <a:off x="5638800" y="1143000"/>
            <a:ext cx="6334990" cy="743778"/>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Our attack (honest-but-curious)</a:t>
            </a:r>
          </a:p>
        </p:txBody>
      </p:sp>
      <p:sp>
        <p:nvSpPr>
          <p:cNvPr id="22" name="Content Placeholder 2">
            <a:extLst>
              <a:ext uri="{FF2B5EF4-FFF2-40B4-BE49-F238E27FC236}">
                <a16:creationId xmlns:a16="http://schemas.microsoft.com/office/drawing/2014/main" id="{AE2EE2F8-2979-1B05-6F12-07D8C2C26D3E}"/>
              </a:ext>
            </a:extLst>
          </p:cNvPr>
          <p:cNvSpPr txBox="1">
            <a:spLocks/>
          </p:cNvSpPr>
          <p:nvPr/>
        </p:nvSpPr>
        <p:spPr bwMode="auto">
          <a:xfrm>
            <a:off x="5638800" y="1894516"/>
            <a:ext cx="6310574" cy="244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0"/>
              </a:spcBef>
              <a:spcAft>
                <a:spcPts val="600"/>
              </a:spcAft>
              <a:buFont typeface="Arial" charset="0"/>
              <a:buChar char="•"/>
              <a:defRPr sz="3200" b="1" kern="1200">
                <a:solidFill>
                  <a:schemeClr val="tx1"/>
                </a:solidFill>
                <a:latin typeface="Arial Narrow" pitchFamily="34" charset="0"/>
                <a:ea typeface="+mn-ea"/>
                <a:cs typeface="Arial" pitchFamily="34" charset="0"/>
              </a:defRPr>
            </a:lvl1pPr>
            <a:lvl2pPr marL="742950" indent="-285750" algn="l" rtl="0" eaLnBrk="1" fontAlgn="base" hangingPunct="1">
              <a:spcBef>
                <a:spcPts val="0"/>
              </a:spcBef>
              <a:spcAft>
                <a:spcPts val="600"/>
              </a:spcAft>
              <a:buFont typeface="Arial" charset="0"/>
              <a:buChar char="–"/>
              <a:defRPr sz="2800" b="1" kern="1200">
                <a:solidFill>
                  <a:srgbClr val="0000CC"/>
                </a:solidFill>
                <a:latin typeface="Arial Narrow" pitchFamily="34" charset="0"/>
                <a:ea typeface="+mn-ea"/>
                <a:cs typeface="Arial" pitchFamily="34" charset="0"/>
              </a:defRPr>
            </a:lvl2pPr>
            <a:lvl3pPr marL="1143000" indent="-228600" algn="l" rtl="0" eaLnBrk="1" fontAlgn="base" hangingPunct="1">
              <a:spcBef>
                <a:spcPts val="0"/>
              </a:spcBef>
              <a:spcAft>
                <a:spcPts val="600"/>
              </a:spcAft>
              <a:buFont typeface="Arial" charset="0"/>
              <a:buChar char="•"/>
              <a:defRPr sz="2400" b="1" kern="1200">
                <a:solidFill>
                  <a:srgbClr val="006600"/>
                </a:solidFill>
                <a:latin typeface="Arial Narrow" pitchFamily="34" charset="0"/>
                <a:ea typeface="+mn-ea"/>
                <a:cs typeface="Arial" pitchFamily="34" charset="0"/>
              </a:defRPr>
            </a:lvl3pPr>
            <a:lvl4pPr marL="1600200" indent="-228600" algn="l" rtl="0" eaLnBrk="1" fontAlgn="base" hangingPunct="1">
              <a:spcBef>
                <a:spcPts val="0"/>
              </a:spcBef>
              <a:spcAft>
                <a:spcPts val="600"/>
              </a:spcAft>
              <a:buFont typeface="Arial" charset="0"/>
              <a:buChar char="–"/>
              <a:defRPr sz="2400" b="1" kern="1200">
                <a:solidFill>
                  <a:schemeClr val="accent6">
                    <a:lumMod val="75000"/>
                  </a:schemeClr>
                </a:solidFill>
                <a:latin typeface="Arial Narrow" pitchFamily="34" charset="0"/>
                <a:ea typeface="+mn-ea"/>
                <a:cs typeface="Arial" pitchFamily="34" charset="0"/>
              </a:defRPr>
            </a:lvl4pPr>
            <a:lvl5pPr marL="2057400" indent="-228600" algn="l" rtl="0" eaLnBrk="1" fontAlgn="base" hangingPunct="1">
              <a:spcBef>
                <a:spcPts val="0"/>
              </a:spcBef>
              <a:spcAft>
                <a:spcPts val="600"/>
              </a:spcAft>
              <a:buFont typeface="Arial" charset="0"/>
              <a:buChar char="»"/>
              <a:defRPr sz="2400" b="1" kern="1200">
                <a:solidFill>
                  <a:schemeClr val="accent4">
                    <a:lumMod val="75000"/>
                  </a:schemeClr>
                </a:solidFill>
                <a:latin typeface="Arial Narrow"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US" sz="2000" b="0" dirty="0"/>
              <a:t>The RSU controls </a:t>
            </a:r>
            <a:r>
              <a:rPr lang="en-US" sz="2000" dirty="0"/>
              <a:t>auxiliary clients </a:t>
            </a:r>
            <a:r>
              <a:rPr lang="en-US" sz="2000" b="0" dirty="0"/>
              <a:t>with known categories (12 test vehicles)</a:t>
            </a:r>
          </a:p>
          <a:p>
            <a:pPr lvl="0"/>
            <a:r>
              <a:rPr lang="en-US" sz="2000" b="0" dirty="0"/>
              <a:t>It reproduces local training with the </a:t>
            </a:r>
            <a:r>
              <a:rPr lang="en-US" sz="2000" dirty="0"/>
              <a:t>same DP-SGD (C, σ)</a:t>
            </a:r>
            <a:r>
              <a:rPr lang="en-US" sz="2000" b="0" dirty="0"/>
              <a:t> as the targets (R = 20 replicates per client per round)</a:t>
            </a:r>
          </a:p>
          <a:p>
            <a:pPr lvl="0"/>
            <a:r>
              <a:rPr lang="en-US" sz="2000" b="0" dirty="0"/>
              <a:t>Per round: flatten the updates, reduce with </a:t>
            </a:r>
            <a:r>
              <a:rPr lang="en-US" sz="2000" dirty="0"/>
              <a:t>PCA (50 components)</a:t>
            </a:r>
            <a:r>
              <a:rPr lang="en-US" sz="2000" b="0" dirty="0"/>
              <a:t>, classify with </a:t>
            </a:r>
            <a:r>
              <a:rPr lang="en-US" sz="2000" dirty="0"/>
              <a:t>logistic regression</a:t>
            </a:r>
          </a:p>
          <a:p>
            <a:pPr lvl="0"/>
            <a:r>
              <a:rPr lang="en-US" sz="2000" b="0" dirty="0"/>
              <a:t>Each target’s category = </a:t>
            </a:r>
            <a:r>
              <a:rPr lang="en-US" sz="2000" dirty="0"/>
              <a:t>majority vote </a:t>
            </a:r>
            <a:r>
              <a:rPr lang="en-US" sz="2000" b="0" dirty="0"/>
              <a:t>over the rounds it participated in</a:t>
            </a:r>
          </a:p>
        </p:txBody>
      </p:sp>
      <p:sp>
        <p:nvSpPr>
          <p:cNvPr id="4" name="Text 7">
            <a:extLst>
              <a:ext uri="{FF2B5EF4-FFF2-40B4-BE49-F238E27FC236}">
                <a16:creationId xmlns:a16="http://schemas.microsoft.com/office/drawing/2014/main" id="{0DF1FEDE-A3EC-3B86-07EB-12274C14EB60}"/>
              </a:ext>
            </a:extLst>
          </p:cNvPr>
          <p:cNvSpPr/>
          <p:nvPr/>
        </p:nvSpPr>
        <p:spPr>
          <a:xfrm>
            <a:off x="190501" y="5902960"/>
            <a:ext cx="11826240" cy="621792"/>
          </a:xfrm>
          <a:prstGeom prst="rect">
            <a:avLst/>
          </a:prstGeom>
          <a:solidFill>
            <a:srgbClr val="FFFFFF"/>
          </a:solidFill>
          <a:ln w="12700">
            <a:solidFill>
              <a:srgbClr val="D0D9E8"/>
            </a:solidFill>
            <a:prstDash val="solid"/>
          </a:ln>
          <a:effectLst>
            <a:outerShdw blurRad="101600" dist="38100" dir="8100000" algn="bl" rotWithShape="0">
              <a:srgbClr val="000000">
                <a:alpha val="12000"/>
              </a:srgbClr>
            </a:outerShdw>
          </a:effectLst>
        </p:spPr>
        <p:txBody>
          <a:bodyPr anchor="ctr" anchorCtr="0"/>
          <a:lstStyle/>
          <a:p>
            <a:pPr algn="ctr"/>
            <a:r>
              <a:rPr lang="en-US" b="1" dirty="0">
                <a:solidFill>
                  <a:schemeClr val="tx2">
                    <a:lumMod val="50000"/>
                  </a:schemeClr>
                </a:solidFill>
              </a:rPr>
              <a:t>Whether prototype fusion, hierarchical aggregation, and personalization suppress this leakage is an </a:t>
            </a:r>
            <a:r>
              <a:rPr lang="en-US" b="1" dirty="0"/>
              <a:t>empirical question</a:t>
            </a:r>
            <a:r>
              <a:rPr lang="en-US" dirty="0"/>
              <a:t>.</a:t>
            </a:r>
            <a:endParaRPr lang="en-US" b="1" dirty="0">
              <a:solidFill>
                <a:schemeClr val="tx2">
                  <a:lumMod val="50000"/>
                </a:schemeClr>
              </a:solidFill>
            </a:endParaRPr>
          </a:p>
        </p:txBody>
      </p:sp>
    </p:spTree>
    <p:extLst>
      <p:ext uri="{BB962C8B-B14F-4D97-AF65-F5344CB8AC3E}">
        <p14:creationId xmlns:p14="http://schemas.microsoft.com/office/powerpoint/2010/main" val="4250955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9C8F9-9DFA-F461-4C99-319BECFE148C}"/>
              </a:ext>
            </a:extLst>
          </p:cNvPr>
          <p:cNvSpPr>
            <a:spLocks noGrp="1"/>
          </p:cNvSpPr>
          <p:nvPr>
            <p:ph type="title"/>
          </p:nvPr>
        </p:nvSpPr>
        <p:spPr/>
        <p:txBody>
          <a:bodyPr>
            <a:normAutofit/>
          </a:bodyPr>
          <a:lstStyle/>
          <a:p>
            <a:r>
              <a:rPr lang="en-US" sz="3200" dirty="0"/>
              <a:t>Experimental Setup</a:t>
            </a:r>
          </a:p>
        </p:txBody>
      </p:sp>
      <p:sp>
        <p:nvSpPr>
          <p:cNvPr id="5" name="Shape 9">
            <a:extLst>
              <a:ext uri="{FF2B5EF4-FFF2-40B4-BE49-F238E27FC236}">
                <a16:creationId xmlns:a16="http://schemas.microsoft.com/office/drawing/2014/main" id="{8F44EB07-377C-0340-0A60-0F713050A8E1}"/>
              </a:ext>
            </a:extLst>
          </p:cNvPr>
          <p:cNvSpPr/>
          <p:nvPr/>
        </p:nvSpPr>
        <p:spPr>
          <a:xfrm>
            <a:off x="51608" y="1157513"/>
            <a:ext cx="3931920" cy="5159830"/>
          </a:xfrm>
          <a:prstGeom prst="rect">
            <a:avLst/>
          </a:prstGeom>
          <a:solidFill>
            <a:srgbClr val="FFFFFF"/>
          </a:solidFill>
          <a:ln w="12700">
            <a:solidFill>
              <a:srgbClr val="D0D9E8"/>
            </a:solidFill>
            <a:prstDash val="solid"/>
          </a:ln>
          <a:effectLst>
            <a:outerShdw blurRad="101600" dist="38100" dir="8100000" algn="bl" rotWithShape="0">
              <a:srgbClr val="000000">
                <a:alpha val="12000"/>
              </a:srgbClr>
            </a:outerShdw>
          </a:effectLst>
        </p:spPr>
        <p:txBody>
          <a:bodyPr/>
          <a:lstStyle/>
          <a:p>
            <a:endParaRPr lang="en-US"/>
          </a:p>
        </p:txBody>
      </p:sp>
      <p:sp>
        <p:nvSpPr>
          <p:cNvPr id="6" name="Shape 10">
            <a:extLst>
              <a:ext uri="{FF2B5EF4-FFF2-40B4-BE49-F238E27FC236}">
                <a16:creationId xmlns:a16="http://schemas.microsoft.com/office/drawing/2014/main" id="{A9AB8512-61DC-EF20-7BA7-F7E93D03E6AD}"/>
              </a:ext>
            </a:extLst>
          </p:cNvPr>
          <p:cNvSpPr/>
          <p:nvPr/>
        </p:nvSpPr>
        <p:spPr>
          <a:xfrm>
            <a:off x="51608" y="1143000"/>
            <a:ext cx="3931920" cy="678544"/>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Data and clients</a:t>
            </a:r>
          </a:p>
        </p:txBody>
      </p:sp>
      <p:sp>
        <p:nvSpPr>
          <p:cNvPr id="7" name="Content Placeholder 2">
            <a:extLst>
              <a:ext uri="{FF2B5EF4-FFF2-40B4-BE49-F238E27FC236}">
                <a16:creationId xmlns:a16="http://schemas.microsoft.com/office/drawing/2014/main" id="{2396D383-C7F9-ACCC-8B85-BA441C4231CF}"/>
              </a:ext>
            </a:extLst>
          </p:cNvPr>
          <p:cNvSpPr txBox="1">
            <a:spLocks/>
          </p:cNvSpPr>
          <p:nvPr/>
        </p:nvSpPr>
        <p:spPr bwMode="auto">
          <a:xfrm>
            <a:off x="66762" y="1823131"/>
            <a:ext cx="3916766" cy="1378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0"/>
              </a:spcBef>
              <a:spcAft>
                <a:spcPts val="600"/>
              </a:spcAft>
              <a:buFont typeface="Arial" charset="0"/>
              <a:buChar char="•"/>
              <a:defRPr sz="3200" b="1" kern="1200">
                <a:solidFill>
                  <a:schemeClr val="tx1"/>
                </a:solidFill>
                <a:latin typeface="Arial Narrow" pitchFamily="34" charset="0"/>
                <a:ea typeface="+mn-ea"/>
                <a:cs typeface="Arial" pitchFamily="34" charset="0"/>
              </a:defRPr>
            </a:lvl1pPr>
            <a:lvl2pPr marL="742950" indent="-285750" algn="l" rtl="0" eaLnBrk="1" fontAlgn="base" hangingPunct="1">
              <a:spcBef>
                <a:spcPts val="0"/>
              </a:spcBef>
              <a:spcAft>
                <a:spcPts val="600"/>
              </a:spcAft>
              <a:buFont typeface="Arial" charset="0"/>
              <a:buChar char="–"/>
              <a:defRPr sz="2800" b="1" kern="1200">
                <a:solidFill>
                  <a:srgbClr val="0000CC"/>
                </a:solidFill>
                <a:latin typeface="Arial Narrow" pitchFamily="34" charset="0"/>
                <a:ea typeface="+mn-ea"/>
                <a:cs typeface="Arial" pitchFamily="34" charset="0"/>
              </a:defRPr>
            </a:lvl2pPr>
            <a:lvl3pPr marL="1143000" indent="-228600" algn="l" rtl="0" eaLnBrk="1" fontAlgn="base" hangingPunct="1">
              <a:spcBef>
                <a:spcPts val="0"/>
              </a:spcBef>
              <a:spcAft>
                <a:spcPts val="600"/>
              </a:spcAft>
              <a:buFont typeface="Arial" charset="0"/>
              <a:buChar char="•"/>
              <a:defRPr sz="2400" b="1" kern="1200">
                <a:solidFill>
                  <a:srgbClr val="006600"/>
                </a:solidFill>
                <a:latin typeface="Arial Narrow" pitchFamily="34" charset="0"/>
                <a:ea typeface="+mn-ea"/>
                <a:cs typeface="Arial" pitchFamily="34" charset="0"/>
              </a:defRPr>
            </a:lvl3pPr>
            <a:lvl4pPr marL="1600200" indent="-228600" algn="l" rtl="0" eaLnBrk="1" fontAlgn="base" hangingPunct="1">
              <a:spcBef>
                <a:spcPts val="0"/>
              </a:spcBef>
              <a:spcAft>
                <a:spcPts val="600"/>
              </a:spcAft>
              <a:buFont typeface="Arial" charset="0"/>
              <a:buChar char="–"/>
              <a:defRPr sz="2400" b="1" kern="1200">
                <a:solidFill>
                  <a:schemeClr val="accent6">
                    <a:lumMod val="75000"/>
                  </a:schemeClr>
                </a:solidFill>
                <a:latin typeface="Arial Narrow" pitchFamily="34" charset="0"/>
                <a:ea typeface="+mn-ea"/>
                <a:cs typeface="Arial" pitchFamily="34" charset="0"/>
              </a:defRPr>
            </a:lvl4pPr>
            <a:lvl5pPr marL="2057400" indent="-228600" algn="l" rtl="0" eaLnBrk="1" fontAlgn="base" hangingPunct="1">
              <a:spcBef>
                <a:spcPts val="0"/>
              </a:spcBef>
              <a:spcAft>
                <a:spcPts val="600"/>
              </a:spcAft>
              <a:buFont typeface="Arial" charset="0"/>
              <a:buChar char="»"/>
              <a:defRPr sz="2400" b="1" kern="1200">
                <a:solidFill>
                  <a:schemeClr val="accent4">
                    <a:lumMod val="75000"/>
                  </a:schemeClr>
                </a:solidFill>
                <a:latin typeface="Arial Narrow"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anose="05000000000000000000" pitchFamily="2" charset="2"/>
              <a:buChar char="§"/>
            </a:pPr>
            <a:r>
              <a:rPr lang="en-US" sz="1800" b="0" dirty="0"/>
              <a:t>Viewport: Wu et al. </a:t>
            </a:r>
            <a:r>
              <a:rPr lang="en-US" sz="1800" b="0" baseline="30000" dirty="0"/>
              <a:t>[23]</a:t>
            </a:r>
            <a:r>
              <a:rPr lang="en-US" sz="1800" b="0" dirty="0"/>
              <a:t>, 48 participants, 18 videos, HTC </a:t>
            </a:r>
            <a:r>
              <a:rPr lang="en-US" sz="1800" b="0" dirty="0" err="1"/>
              <a:t>Vive</a:t>
            </a:r>
            <a:r>
              <a:rPr lang="en-US" sz="1800" b="0" dirty="0"/>
              <a:t>, 10 Hz, 8×8 tile grid</a:t>
            </a:r>
          </a:p>
          <a:p>
            <a:pPr lvl="0">
              <a:buFont typeface="Wingdings" panose="05000000000000000000" pitchFamily="2" charset="2"/>
              <a:buChar char="§"/>
            </a:pPr>
            <a:r>
              <a:rPr lang="en-US" sz="1800" b="0" dirty="0"/>
              <a:t>Mobility: SUMO </a:t>
            </a:r>
            <a:r>
              <a:rPr lang="en-US" sz="1800" b="0" baseline="30000" dirty="0"/>
              <a:t>[24]</a:t>
            </a:r>
            <a:r>
              <a:rPr lang="en-US" sz="1800" b="0" dirty="0"/>
              <a:t>, 3 km arterial corridor, mixed fleet, 5 RSUs</a:t>
            </a:r>
          </a:p>
          <a:p>
            <a:pPr lvl="0">
              <a:buFont typeface="Wingdings" panose="05000000000000000000" pitchFamily="2" charset="2"/>
              <a:buChar char="§"/>
            </a:pPr>
            <a:r>
              <a:rPr lang="en-US" sz="1800" b="0" dirty="0"/>
              <a:t>Clients: 48 (one participant + one trajectory each); 12 auxiliary, 36 attack targets</a:t>
            </a:r>
          </a:p>
          <a:p>
            <a:pPr lvl="0">
              <a:buFont typeface="Wingdings" panose="05000000000000000000" pitchFamily="2" charset="2"/>
              <a:buChar char="§"/>
            </a:pPr>
            <a:r>
              <a:rPr lang="en-US" sz="1800" b="0" dirty="0"/>
              <a:t>Categories: Sports, Performance, </a:t>
            </a:r>
            <a:r>
              <a:rPr lang="en-US" sz="1800" b="0" dirty="0" err="1"/>
              <a:t>Talkshows</a:t>
            </a:r>
            <a:r>
              <a:rPr lang="en-US" sz="1800" b="0" dirty="0"/>
              <a:t> (proxy for cultural categories); 80% of each client’s sequences come from its dominant category; chance = 33.3%</a:t>
            </a:r>
          </a:p>
          <a:p>
            <a:pPr lvl="0">
              <a:buFont typeface="Wingdings" panose="05000000000000000000" pitchFamily="2" charset="2"/>
              <a:buChar char="§"/>
            </a:pPr>
            <a:r>
              <a:rPr lang="en-US" sz="1800" b="0" dirty="0"/>
              <a:t>Input w = 20 steps, horizon H = 30 steps (3 s)</a:t>
            </a:r>
          </a:p>
        </p:txBody>
      </p:sp>
      <p:sp>
        <p:nvSpPr>
          <p:cNvPr id="10" name="Shape 9">
            <a:extLst>
              <a:ext uri="{FF2B5EF4-FFF2-40B4-BE49-F238E27FC236}">
                <a16:creationId xmlns:a16="http://schemas.microsoft.com/office/drawing/2014/main" id="{401B5BEB-3FF8-762E-89CB-29B078266107}"/>
              </a:ext>
            </a:extLst>
          </p:cNvPr>
          <p:cNvSpPr/>
          <p:nvPr/>
        </p:nvSpPr>
        <p:spPr>
          <a:xfrm>
            <a:off x="4126496" y="1157514"/>
            <a:ext cx="3931920" cy="5159830"/>
          </a:xfrm>
          <a:prstGeom prst="rect">
            <a:avLst/>
          </a:prstGeom>
          <a:solidFill>
            <a:srgbClr val="FFFFFF"/>
          </a:solidFill>
          <a:ln w="12700">
            <a:solidFill>
              <a:srgbClr val="D0D9E8"/>
            </a:solidFill>
            <a:prstDash val="solid"/>
          </a:ln>
          <a:effectLst>
            <a:outerShdw blurRad="101600" dist="38100" dir="8100000" algn="bl" rotWithShape="0">
              <a:srgbClr val="000000">
                <a:alpha val="12000"/>
              </a:srgbClr>
            </a:outerShdw>
          </a:effectLst>
        </p:spPr>
        <p:txBody>
          <a:bodyPr/>
          <a:lstStyle/>
          <a:p>
            <a:endParaRPr lang="en-US"/>
          </a:p>
        </p:txBody>
      </p:sp>
      <p:sp>
        <p:nvSpPr>
          <p:cNvPr id="11" name="Shape 10">
            <a:extLst>
              <a:ext uri="{FF2B5EF4-FFF2-40B4-BE49-F238E27FC236}">
                <a16:creationId xmlns:a16="http://schemas.microsoft.com/office/drawing/2014/main" id="{93B090C6-69F1-A2A2-5A80-9F011BFC1E2C}"/>
              </a:ext>
            </a:extLst>
          </p:cNvPr>
          <p:cNvSpPr/>
          <p:nvPr/>
        </p:nvSpPr>
        <p:spPr>
          <a:xfrm>
            <a:off x="4128813" y="1143000"/>
            <a:ext cx="3931920" cy="678544"/>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Training and privacy</a:t>
            </a:r>
          </a:p>
        </p:txBody>
      </p:sp>
      <p:sp>
        <p:nvSpPr>
          <p:cNvPr id="12" name="Shape 9">
            <a:extLst>
              <a:ext uri="{FF2B5EF4-FFF2-40B4-BE49-F238E27FC236}">
                <a16:creationId xmlns:a16="http://schemas.microsoft.com/office/drawing/2014/main" id="{DF7A8685-A52D-03EF-8CD0-0B32BB19B6D9}"/>
              </a:ext>
            </a:extLst>
          </p:cNvPr>
          <p:cNvSpPr/>
          <p:nvPr/>
        </p:nvSpPr>
        <p:spPr>
          <a:xfrm>
            <a:off x="8193318" y="1164770"/>
            <a:ext cx="3931920" cy="5159830"/>
          </a:xfrm>
          <a:prstGeom prst="rect">
            <a:avLst/>
          </a:prstGeom>
          <a:solidFill>
            <a:srgbClr val="FFFFFF"/>
          </a:solidFill>
          <a:ln w="12700">
            <a:solidFill>
              <a:srgbClr val="D0D9E8"/>
            </a:solidFill>
            <a:prstDash val="solid"/>
          </a:ln>
          <a:effectLst>
            <a:outerShdw blurRad="101600" dist="38100" dir="8100000" algn="bl" rotWithShape="0">
              <a:srgbClr val="000000">
                <a:alpha val="12000"/>
              </a:srgbClr>
            </a:outerShdw>
          </a:effectLst>
        </p:spPr>
        <p:txBody>
          <a:bodyPr/>
          <a:lstStyle/>
          <a:p>
            <a:endParaRPr lang="en-US"/>
          </a:p>
        </p:txBody>
      </p:sp>
      <p:sp>
        <p:nvSpPr>
          <p:cNvPr id="13" name="Shape 10">
            <a:extLst>
              <a:ext uri="{FF2B5EF4-FFF2-40B4-BE49-F238E27FC236}">
                <a16:creationId xmlns:a16="http://schemas.microsoft.com/office/drawing/2014/main" id="{BAFC3FD9-DD94-4AD8-4880-692A7F462B30}"/>
              </a:ext>
            </a:extLst>
          </p:cNvPr>
          <p:cNvSpPr/>
          <p:nvPr/>
        </p:nvSpPr>
        <p:spPr>
          <a:xfrm>
            <a:off x="8193318" y="1150256"/>
            <a:ext cx="3931920" cy="678544"/>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Compared methods and metrics</a:t>
            </a:r>
          </a:p>
        </p:txBody>
      </p:sp>
      <p:sp>
        <p:nvSpPr>
          <p:cNvPr id="14" name="Content Placeholder 2">
            <a:extLst>
              <a:ext uri="{FF2B5EF4-FFF2-40B4-BE49-F238E27FC236}">
                <a16:creationId xmlns:a16="http://schemas.microsoft.com/office/drawing/2014/main" id="{F754BCEA-C994-DCEF-D915-CA44DD9F579C}"/>
              </a:ext>
            </a:extLst>
          </p:cNvPr>
          <p:cNvSpPr txBox="1">
            <a:spLocks/>
          </p:cNvSpPr>
          <p:nvPr/>
        </p:nvSpPr>
        <p:spPr bwMode="auto">
          <a:xfrm>
            <a:off x="4133850" y="1823131"/>
            <a:ext cx="3916766" cy="1378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0"/>
              </a:spcBef>
              <a:spcAft>
                <a:spcPts val="600"/>
              </a:spcAft>
              <a:buFont typeface="Arial" charset="0"/>
              <a:buChar char="•"/>
              <a:defRPr sz="3200" b="1" kern="1200">
                <a:solidFill>
                  <a:schemeClr val="tx1"/>
                </a:solidFill>
                <a:latin typeface="Arial Narrow" pitchFamily="34" charset="0"/>
                <a:ea typeface="+mn-ea"/>
                <a:cs typeface="Arial" pitchFamily="34" charset="0"/>
              </a:defRPr>
            </a:lvl1pPr>
            <a:lvl2pPr marL="742950" indent="-285750" algn="l" rtl="0" eaLnBrk="1" fontAlgn="base" hangingPunct="1">
              <a:spcBef>
                <a:spcPts val="0"/>
              </a:spcBef>
              <a:spcAft>
                <a:spcPts val="600"/>
              </a:spcAft>
              <a:buFont typeface="Arial" charset="0"/>
              <a:buChar char="–"/>
              <a:defRPr sz="2800" b="1" kern="1200">
                <a:solidFill>
                  <a:srgbClr val="0000CC"/>
                </a:solidFill>
                <a:latin typeface="Arial Narrow" pitchFamily="34" charset="0"/>
                <a:ea typeface="+mn-ea"/>
                <a:cs typeface="Arial" pitchFamily="34" charset="0"/>
              </a:defRPr>
            </a:lvl2pPr>
            <a:lvl3pPr marL="1143000" indent="-228600" algn="l" rtl="0" eaLnBrk="1" fontAlgn="base" hangingPunct="1">
              <a:spcBef>
                <a:spcPts val="0"/>
              </a:spcBef>
              <a:spcAft>
                <a:spcPts val="600"/>
              </a:spcAft>
              <a:buFont typeface="Arial" charset="0"/>
              <a:buChar char="•"/>
              <a:defRPr sz="2400" b="1" kern="1200">
                <a:solidFill>
                  <a:srgbClr val="006600"/>
                </a:solidFill>
                <a:latin typeface="Arial Narrow" pitchFamily="34" charset="0"/>
                <a:ea typeface="+mn-ea"/>
                <a:cs typeface="Arial" pitchFamily="34" charset="0"/>
              </a:defRPr>
            </a:lvl3pPr>
            <a:lvl4pPr marL="1600200" indent="-228600" algn="l" rtl="0" eaLnBrk="1" fontAlgn="base" hangingPunct="1">
              <a:spcBef>
                <a:spcPts val="0"/>
              </a:spcBef>
              <a:spcAft>
                <a:spcPts val="600"/>
              </a:spcAft>
              <a:buFont typeface="Arial" charset="0"/>
              <a:buChar char="–"/>
              <a:defRPr sz="2400" b="1" kern="1200">
                <a:solidFill>
                  <a:schemeClr val="accent6">
                    <a:lumMod val="75000"/>
                  </a:schemeClr>
                </a:solidFill>
                <a:latin typeface="Arial Narrow" pitchFamily="34" charset="0"/>
                <a:ea typeface="+mn-ea"/>
                <a:cs typeface="Arial" pitchFamily="34" charset="0"/>
              </a:defRPr>
            </a:lvl4pPr>
            <a:lvl5pPr marL="2057400" indent="-228600" algn="l" rtl="0" eaLnBrk="1" fontAlgn="base" hangingPunct="1">
              <a:spcBef>
                <a:spcPts val="0"/>
              </a:spcBef>
              <a:spcAft>
                <a:spcPts val="600"/>
              </a:spcAft>
              <a:buFont typeface="Arial" charset="0"/>
              <a:buChar char="»"/>
              <a:defRPr sz="2400" b="1" kern="1200">
                <a:solidFill>
                  <a:schemeClr val="accent4">
                    <a:lumMod val="75000"/>
                  </a:schemeClr>
                </a:solidFill>
                <a:latin typeface="Arial Narrow"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buFont typeface="Wingdings" panose="05000000000000000000" pitchFamily="2" charset="2"/>
              <a:buChar char="§"/>
            </a:pPr>
            <a:r>
              <a:rPr lang="en-US" sz="1800" b="0" dirty="0"/>
              <a:t>20 rounds, 10 clients per round, 1 local epoch, B = 32</a:t>
            </a:r>
          </a:p>
          <a:p>
            <a:pPr lvl="0" algn="just">
              <a:buFont typeface="Wingdings" panose="05000000000000000000" pitchFamily="2" charset="2"/>
              <a:buChar char="§"/>
            </a:pPr>
            <a:endParaRPr lang="en-US" sz="1800" b="0" dirty="0"/>
          </a:p>
          <a:p>
            <a:pPr lvl="0" algn="just">
              <a:buFont typeface="Wingdings" panose="05000000000000000000" pitchFamily="2" charset="2"/>
              <a:buChar char="§"/>
            </a:pPr>
            <a:r>
              <a:rPr lang="en-US" sz="1800" b="0" dirty="0"/>
              <a:t>DP-SGD: C = 1.0, δ = 10⁻⁵, σ ∈ {0.3, 0.5, 0.8, 1.2}</a:t>
            </a:r>
          </a:p>
          <a:p>
            <a:pPr lvl="0" algn="just">
              <a:buFont typeface="Wingdings" panose="05000000000000000000" pitchFamily="2" charset="2"/>
              <a:buChar char="§"/>
            </a:pPr>
            <a:endParaRPr lang="en-US" sz="1800" b="0" dirty="0"/>
          </a:p>
          <a:p>
            <a:pPr lvl="0" algn="just">
              <a:buFont typeface="Wingdings" panose="05000000000000000000" pitchFamily="2" charset="2"/>
              <a:buChar char="§"/>
            </a:pPr>
            <a:r>
              <a:rPr lang="en-US" sz="1800" b="0" dirty="0"/>
              <a:t>Main setting: σ = 0.5, ε ≈ 3.0</a:t>
            </a:r>
          </a:p>
          <a:p>
            <a:pPr lvl="0" algn="just">
              <a:buFont typeface="Wingdings" panose="05000000000000000000" pitchFamily="2" charset="2"/>
              <a:buChar char="§"/>
            </a:pPr>
            <a:endParaRPr lang="en-US" sz="1800" b="0" dirty="0"/>
          </a:p>
          <a:p>
            <a:pPr lvl="0" algn="just">
              <a:buFont typeface="Wingdings" panose="05000000000000000000" pitchFamily="2" charset="2"/>
              <a:buChar char="§"/>
            </a:pPr>
            <a:r>
              <a:rPr lang="en-US" sz="1800" b="0" dirty="0"/>
              <a:t>3 seeds, mean ± std</a:t>
            </a:r>
          </a:p>
          <a:p>
            <a:pPr algn="just">
              <a:buFont typeface="Wingdings" panose="05000000000000000000" pitchFamily="2" charset="2"/>
              <a:buChar char="§"/>
            </a:pPr>
            <a:endParaRPr lang="en-US" sz="1800" b="0" dirty="0"/>
          </a:p>
        </p:txBody>
      </p:sp>
      <p:sp>
        <p:nvSpPr>
          <p:cNvPr id="15" name="Content Placeholder 2">
            <a:extLst>
              <a:ext uri="{FF2B5EF4-FFF2-40B4-BE49-F238E27FC236}">
                <a16:creationId xmlns:a16="http://schemas.microsoft.com/office/drawing/2014/main" id="{5A16DA4F-D985-FCA2-2040-C65799B8289A}"/>
              </a:ext>
            </a:extLst>
          </p:cNvPr>
          <p:cNvSpPr txBox="1">
            <a:spLocks/>
          </p:cNvSpPr>
          <p:nvPr/>
        </p:nvSpPr>
        <p:spPr bwMode="auto">
          <a:xfrm>
            <a:off x="8204574" y="1821543"/>
            <a:ext cx="3916766" cy="1368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0"/>
              </a:spcBef>
              <a:spcAft>
                <a:spcPts val="600"/>
              </a:spcAft>
              <a:buFont typeface="Arial" charset="0"/>
              <a:buChar char="•"/>
              <a:defRPr sz="3200" b="1" kern="1200">
                <a:solidFill>
                  <a:schemeClr val="tx1"/>
                </a:solidFill>
                <a:latin typeface="Arial Narrow" pitchFamily="34" charset="0"/>
                <a:ea typeface="+mn-ea"/>
                <a:cs typeface="Arial" pitchFamily="34" charset="0"/>
              </a:defRPr>
            </a:lvl1pPr>
            <a:lvl2pPr marL="742950" indent="-285750" algn="l" rtl="0" eaLnBrk="1" fontAlgn="base" hangingPunct="1">
              <a:spcBef>
                <a:spcPts val="0"/>
              </a:spcBef>
              <a:spcAft>
                <a:spcPts val="600"/>
              </a:spcAft>
              <a:buFont typeface="Arial" charset="0"/>
              <a:buChar char="–"/>
              <a:defRPr sz="2800" b="1" kern="1200">
                <a:solidFill>
                  <a:srgbClr val="0000CC"/>
                </a:solidFill>
                <a:latin typeface="Arial Narrow" pitchFamily="34" charset="0"/>
                <a:ea typeface="+mn-ea"/>
                <a:cs typeface="Arial" pitchFamily="34" charset="0"/>
              </a:defRPr>
            </a:lvl2pPr>
            <a:lvl3pPr marL="1143000" indent="-228600" algn="l" rtl="0" eaLnBrk="1" fontAlgn="base" hangingPunct="1">
              <a:spcBef>
                <a:spcPts val="0"/>
              </a:spcBef>
              <a:spcAft>
                <a:spcPts val="600"/>
              </a:spcAft>
              <a:buFont typeface="Arial" charset="0"/>
              <a:buChar char="•"/>
              <a:defRPr sz="2400" b="1" kern="1200">
                <a:solidFill>
                  <a:srgbClr val="006600"/>
                </a:solidFill>
                <a:latin typeface="Arial Narrow" pitchFamily="34" charset="0"/>
                <a:ea typeface="+mn-ea"/>
                <a:cs typeface="Arial" pitchFamily="34" charset="0"/>
              </a:defRPr>
            </a:lvl3pPr>
            <a:lvl4pPr marL="1600200" indent="-228600" algn="l" rtl="0" eaLnBrk="1" fontAlgn="base" hangingPunct="1">
              <a:spcBef>
                <a:spcPts val="0"/>
              </a:spcBef>
              <a:spcAft>
                <a:spcPts val="600"/>
              </a:spcAft>
              <a:buFont typeface="Arial" charset="0"/>
              <a:buChar char="–"/>
              <a:defRPr sz="2400" b="1" kern="1200">
                <a:solidFill>
                  <a:schemeClr val="accent6">
                    <a:lumMod val="75000"/>
                  </a:schemeClr>
                </a:solidFill>
                <a:latin typeface="Arial Narrow" pitchFamily="34" charset="0"/>
                <a:ea typeface="+mn-ea"/>
                <a:cs typeface="Arial" pitchFamily="34" charset="0"/>
              </a:defRPr>
            </a:lvl4pPr>
            <a:lvl5pPr marL="2057400" indent="-228600" algn="l" rtl="0" eaLnBrk="1" fontAlgn="base" hangingPunct="1">
              <a:spcBef>
                <a:spcPts val="0"/>
              </a:spcBef>
              <a:spcAft>
                <a:spcPts val="600"/>
              </a:spcAft>
              <a:buFont typeface="Arial" charset="0"/>
              <a:buChar char="»"/>
              <a:defRPr sz="2400" b="1" kern="1200">
                <a:solidFill>
                  <a:schemeClr val="accent4">
                    <a:lumMod val="75000"/>
                  </a:schemeClr>
                </a:solidFill>
                <a:latin typeface="Arial Narrow"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buFont typeface="Wingdings" panose="05000000000000000000" pitchFamily="2" charset="2"/>
              <a:buChar char="§"/>
            </a:pPr>
            <a:r>
              <a:rPr lang="en-US" sz="1800" dirty="0"/>
              <a:t>Methods</a:t>
            </a:r>
            <a:endParaRPr lang="en-US" sz="1800" b="0" dirty="0"/>
          </a:p>
          <a:p>
            <a:pPr lvl="1" algn="just">
              <a:buFont typeface="Wingdings" panose="05000000000000000000" pitchFamily="2" charset="2"/>
              <a:buChar char="§"/>
            </a:pPr>
            <a:r>
              <a:rPr lang="en-US" sz="1800" b="0" dirty="0"/>
              <a:t>Centralized, </a:t>
            </a:r>
            <a:r>
              <a:rPr lang="en-US" sz="1800" b="0" dirty="0" err="1"/>
              <a:t>FedAvg</a:t>
            </a:r>
            <a:r>
              <a:rPr lang="en-US" sz="1800" b="0" dirty="0"/>
              <a:t>, DP-</a:t>
            </a:r>
            <a:r>
              <a:rPr lang="en-US" sz="1800" b="0" dirty="0" err="1"/>
              <a:t>FedAvg</a:t>
            </a:r>
            <a:r>
              <a:rPr lang="en-US" sz="1800" b="0" dirty="0"/>
              <a:t>, FedVR360 with and without personalization</a:t>
            </a:r>
          </a:p>
          <a:p>
            <a:pPr lvl="0" algn="just">
              <a:buFont typeface="Wingdings" panose="05000000000000000000" pitchFamily="2" charset="2"/>
              <a:buChar char="§"/>
            </a:pPr>
            <a:r>
              <a:rPr lang="en-US" sz="1800" dirty="0"/>
              <a:t>Utility</a:t>
            </a:r>
          </a:p>
          <a:p>
            <a:pPr lvl="1" algn="just">
              <a:buFont typeface="Wingdings" panose="05000000000000000000" pitchFamily="2" charset="2"/>
              <a:buChar char="§"/>
            </a:pPr>
            <a:r>
              <a:rPr lang="en-US" sz="1800" b="0" dirty="0"/>
              <a:t>F1@10, trajectory MAE, category gap Δ_C, worst-20% F1</a:t>
            </a:r>
          </a:p>
          <a:p>
            <a:pPr lvl="0" algn="just">
              <a:buFont typeface="Wingdings" panose="05000000000000000000" pitchFamily="2" charset="2"/>
              <a:buChar char="§"/>
            </a:pPr>
            <a:r>
              <a:rPr lang="en-US" sz="1800" dirty="0"/>
              <a:t>Privacy</a:t>
            </a:r>
          </a:p>
          <a:p>
            <a:pPr lvl="1" algn="just">
              <a:buFont typeface="Wingdings" panose="05000000000000000000" pitchFamily="2" charset="2"/>
              <a:buChar char="§"/>
            </a:pPr>
            <a:r>
              <a:rPr lang="en-US" sz="1800" b="0" dirty="0"/>
              <a:t>Category-attack accuracy (one-sided binomial test vs. chance), membership inference (50% = chance)</a:t>
            </a:r>
          </a:p>
        </p:txBody>
      </p:sp>
    </p:spTree>
    <p:extLst>
      <p:ext uri="{BB962C8B-B14F-4D97-AF65-F5344CB8AC3E}">
        <p14:creationId xmlns:p14="http://schemas.microsoft.com/office/powerpoint/2010/main" val="3332081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E2422-5423-C3E7-0614-2C3252A25D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8CD08E-79D4-D1CC-3CB8-418FC2D22897}"/>
              </a:ext>
            </a:extLst>
          </p:cNvPr>
          <p:cNvSpPr>
            <a:spLocks noGrp="1"/>
          </p:cNvSpPr>
          <p:nvPr>
            <p:ph type="title"/>
          </p:nvPr>
        </p:nvSpPr>
        <p:spPr>
          <a:xfrm>
            <a:off x="1137492" y="76200"/>
            <a:ext cx="9865784" cy="914400"/>
          </a:xfrm>
        </p:spPr>
        <p:txBody>
          <a:bodyPr wrap="square" anchor="ctr">
            <a:normAutofit/>
          </a:bodyPr>
          <a:lstStyle/>
          <a:p>
            <a:r>
              <a:rPr lang="en-US" sz="3200" dirty="0"/>
              <a:t>Experimental Results</a:t>
            </a:r>
          </a:p>
        </p:txBody>
      </p:sp>
      <p:pic>
        <p:nvPicPr>
          <p:cNvPr id="9" name="Picture 8">
            <a:extLst>
              <a:ext uri="{FF2B5EF4-FFF2-40B4-BE49-F238E27FC236}">
                <a16:creationId xmlns:a16="http://schemas.microsoft.com/office/drawing/2014/main" id="{821F4F56-C19B-EFE6-E743-5B1ED1653A1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934200" y="1752600"/>
            <a:ext cx="4632314" cy="3171304"/>
          </a:xfrm>
          <a:prstGeom prst="rect">
            <a:avLst/>
          </a:prstGeom>
          <a:solidFill>
            <a:schemeClr val="bg1">
              <a:lumMod val="75000"/>
            </a:schemeClr>
          </a:solidFill>
          <a:ln>
            <a:solidFill>
              <a:schemeClr val="bg1">
                <a:lumMod val="75000"/>
              </a:schemeClr>
            </a:solidFill>
          </a:ln>
        </p:spPr>
      </p:pic>
      <p:graphicFrame>
        <p:nvGraphicFramePr>
          <p:cNvPr id="4" name="Table 3">
            <a:extLst>
              <a:ext uri="{FF2B5EF4-FFF2-40B4-BE49-F238E27FC236}">
                <a16:creationId xmlns:a16="http://schemas.microsoft.com/office/drawing/2014/main" id="{79E0E69D-CAB6-0097-116F-6F6C097E50B6}"/>
              </a:ext>
            </a:extLst>
          </p:cNvPr>
          <p:cNvGraphicFramePr>
            <a:graphicFrameLocks noGrp="1"/>
          </p:cNvGraphicFramePr>
          <p:nvPr>
            <p:extLst>
              <p:ext uri="{D42A27DB-BD31-4B8C-83A1-F6EECF244321}">
                <p14:modId xmlns:p14="http://schemas.microsoft.com/office/powerpoint/2010/main" val="168474461"/>
              </p:ext>
            </p:extLst>
          </p:nvPr>
        </p:nvGraphicFramePr>
        <p:xfrm>
          <a:off x="182880" y="1702280"/>
          <a:ext cx="5760721" cy="4622320"/>
        </p:xfrm>
        <a:graphic>
          <a:graphicData uri="http://schemas.openxmlformats.org/drawingml/2006/table">
            <a:tbl>
              <a:tblPr firstRow="1" bandRow="1">
                <a:tableStyleId>{5C22544A-7EE6-4342-B048-85BDC9FD1C3A}</a:tableStyleId>
              </a:tblPr>
              <a:tblGrid>
                <a:gridCol w="1350085">
                  <a:extLst>
                    <a:ext uri="{9D8B030D-6E8A-4147-A177-3AD203B41FA5}">
                      <a16:colId xmlns:a16="http://schemas.microsoft.com/office/drawing/2014/main" val="2180063317"/>
                    </a:ext>
                  </a:extLst>
                </a:gridCol>
                <a:gridCol w="1667435">
                  <a:extLst>
                    <a:ext uri="{9D8B030D-6E8A-4147-A177-3AD203B41FA5}">
                      <a16:colId xmlns:a16="http://schemas.microsoft.com/office/drawing/2014/main" val="1864737512"/>
                    </a:ext>
                  </a:extLst>
                </a:gridCol>
                <a:gridCol w="1295400">
                  <a:extLst>
                    <a:ext uri="{9D8B030D-6E8A-4147-A177-3AD203B41FA5}">
                      <a16:colId xmlns:a16="http://schemas.microsoft.com/office/drawing/2014/main" val="3427565655"/>
                    </a:ext>
                  </a:extLst>
                </a:gridCol>
                <a:gridCol w="1447801">
                  <a:extLst>
                    <a:ext uri="{9D8B030D-6E8A-4147-A177-3AD203B41FA5}">
                      <a16:colId xmlns:a16="http://schemas.microsoft.com/office/drawing/2014/main" val="1904470590"/>
                    </a:ext>
                  </a:extLst>
                </a:gridCol>
              </a:tblGrid>
              <a:tr h="702191">
                <a:tc gridSpan="4">
                  <a:txBody>
                    <a:bodyPr/>
                    <a:lstStyle/>
                    <a:p>
                      <a:pPr algn="ctr"/>
                      <a:r>
                        <a:rPr lang="en-US" sz="1800" b="1" i="0" kern="1200" dirty="0">
                          <a:solidFill>
                            <a:schemeClr val="bg1"/>
                          </a:solidFill>
                          <a:effectLst/>
                          <a:latin typeface="Arial Narrow" panose="020B0606020202030204" pitchFamily="34" charset="0"/>
                          <a:ea typeface="+mn-ea"/>
                          <a:cs typeface="Times New Roman" panose="02020603050405020304" pitchFamily="18" charset="0"/>
                        </a:rPr>
                        <a:t>Table 2 : DP Drives Membership Inference to Chance, but Content Category Still Leaks</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tx2">
                        <a:lumMod val="75000"/>
                      </a:schemeClr>
                    </a:solidFill>
                  </a:tcPr>
                </a:tc>
                <a:tc hMerge="1">
                  <a:txBody>
                    <a:bodyPr/>
                    <a:lstStyle/>
                    <a:p>
                      <a:pPr algn="ctr"/>
                      <a:endParaRPr lang="en-US" sz="1800" b="0" dirty="0">
                        <a:solidFill>
                          <a:schemeClr val="tx1"/>
                        </a:solidFill>
                        <a:latin typeface="Times New Roman" panose="02020603050405020304" pitchFamily="18" charset="0"/>
                        <a:cs typeface="Times New Roman" panose="02020603050405020304" pitchFamily="18" charset="0"/>
                      </a:endParaRPr>
                    </a:p>
                  </a:txBody>
                  <a:tcPr>
                    <a:solidFill>
                      <a:schemeClr val="bg1">
                        <a:lumMod val="85000"/>
                      </a:schemeClr>
                    </a:solidFill>
                  </a:tcPr>
                </a:tc>
                <a:tc hMerge="1">
                  <a:txBody>
                    <a:bodyPr/>
                    <a:lstStyle/>
                    <a:p>
                      <a:pPr algn="ctr"/>
                      <a:endParaRPr lang="en-US" sz="1800" b="0" dirty="0">
                        <a:solidFill>
                          <a:schemeClr val="tx1"/>
                        </a:solidFill>
                        <a:latin typeface="Times New Roman" panose="02020603050405020304" pitchFamily="18" charset="0"/>
                        <a:cs typeface="Times New Roman" panose="02020603050405020304" pitchFamily="18" charset="0"/>
                      </a:endParaRPr>
                    </a:p>
                  </a:txBody>
                  <a:tcPr>
                    <a:solidFill>
                      <a:schemeClr val="bg1">
                        <a:lumMod val="85000"/>
                      </a:schemeClr>
                    </a:solidFill>
                  </a:tcPr>
                </a:tc>
                <a:tc hMerge="1">
                  <a:txBody>
                    <a:bodyPr/>
                    <a:lstStyle/>
                    <a:p>
                      <a:pPr algn="ctr"/>
                      <a:endParaRPr lang="en-US" sz="1800" b="0" kern="1200" dirty="0">
                        <a:solidFill>
                          <a:schemeClr val="tx1"/>
                        </a:solidFill>
                        <a:latin typeface="Times New Roman" panose="02020603050405020304" pitchFamily="18" charset="0"/>
                        <a:ea typeface="+mn-ea"/>
                        <a:cs typeface="Times New Roman" panose="02020603050405020304" pitchFamily="18" charset="0"/>
                      </a:endParaRPr>
                    </a:p>
                  </a:txBody>
                  <a:tcPr>
                    <a:solidFill>
                      <a:schemeClr val="bg1">
                        <a:lumMod val="85000"/>
                      </a:schemeClr>
                    </a:solidFill>
                  </a:tcPr>
                </a:tc>
                <a:extLst>
                  <a:ext uri="{0D108BD9-81ED-4DB2-BD59-A6C34878D82A}">
                    <a16:rowId xmlns:a16="http://schemas.microsoft.com/office/drawing/2014/main" val="1801886350"/>
                  </a:ext>
                </a:extLst>
              </a:tr>
              <a:tr h="702185">
                <a:tc>
                  <a:txBody>
                    <a:bodyPr/>
                    <a:lstStyle/>
                    <a:p>
                      <a:pPr algn="ctr">
                        <a:buNone/>
                      </a:pPr>
                      <a:r>
                        <a:rPr lang="en-US" sz="1800" b="1" kern="1200" dirty="0">
                          <a:solidFill>
                            <a:schemeClr val="bg1"/>
                          </a:solidFill>
                          <a:latin typeface="Arial Narrow" panose="020B0606020202030204" pitchFamily="34" charset="0"/>
                          <a:ea typeface="+mn-ea"/>
                          <a:cs typeface="Times New Roman" panose="02020603050405020304" pitchFamily="18" charset="0"/>
                        </a:rPr>
                        <a:t>Method</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buNone/>
                      </a:pPr>
                      <a:r>
                        <a:rPr lang="en-US" sz="1800" b="1" kern="1200" dirty="0">
                          <a:solidFill>
                            <a:schemeClr val="bg1"/>
                          </a:solidFill>
                          <a:latin typeface="Arial Narrow" panose="020B0606020202030204" pitchFamily="34" charset="0"/>
                          <a:ea typeface="+mn-ea"/>
                          <a:cs typeface="Times New Roman" panose="02020603050405020304" pitchFamily="18" charset="0"/>
                        </a:rPr>
                        <a:t>Category attack (%)</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buNone/>
                      </a:pPr>
                      <a:r>
                        <a:rPr lang="en-US" sz="1800" b="1" kern="1200" dirty="0" err="1">
                          <a:solidFill>
                            <a:schemeClr val="bg1"/>
                          </a:solidFill>
                          <a:latin typeface="Arial Narrow" panose="020B0606020202030204" pitchFamily="34" charset="0"/>
                          <a:ea typeface="+mn-ea"/>
                          <a:cs typeface="Times New Roman" panose="02020603050405020304" pitchFamily="18" charset="0"/>
                        </a:rPr>
                        <a:t>p_max</a:t>
                      </a:r>
                      <a:endParaRPr lang="en-US" sz="1800" b="1" kern="1200" dirty="0">
                        <a:solidFill>
                          <a:schemeClr val="bg1"/>
                        </a:solidFill>
                        <a:latin typeface="Arial Narrow" panose="020B0606020202030204" pitchFamily="34" charset="0"/>
                        <a:ea typeface="+mn-ea"/>
                        <a:cs typeface="Times New Roman" panose="02020603050405020304" pitchFamily="18" charset="0"/>
                      </a:endParaRP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buNone/>
                      </a:pPr>
                      <a:r>
                        <a:rPr lang="en-US" sz="1800" b="1" kern="1200" dirty="0">
                          <a:solidFill>
                            <a:schemeClr val="bg1"/>
                          </a:solidFill>
                          <a:latin typeface="Arial Narrow" panose="020B0606020202030204" pitchFamily="34" charset="0"/>
                          <a:ea typeface="+mn-ea"/>
                          <a:cs typeface="Times New Roman" panose="02020603050405020304" pitchFamily="18" charset="0"/>
                        </a:rPr>
                        <a:t>MIA (%)</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3051837471"/>
                  </a:ext>
                </a:extLst>
              </a:tr>
              <a:tr h="702185">
                <a:tc>
                  <a:txBody>
                    <a:bodyPr/>
                    <a:lstStyle/>
                    <a:p>
                      <a:pPr algn="ctr">
                        <a:buNone/>
                      </a:pPr>
                      <a:r>
                        <a:rPr lang="en-US" dirty="0">
                          <a:latin typeface="Arial Narrow" panose="020B0606020202030204" pitchFamily="34" charset="0"/>
                        </a:rPr>
                        <a:t>Centralized</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US" dirty="0">
                          <a:latin typeface="Arial Narrow" panose="020B0606020202030204" pitchFamily="34" charset="0"/>
                        </a:rPr>
                        <a:t>exposed by construction</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US" dirty="0">
                          <a:latin typeface="Arial Narrow" panose="020B0606020202030204" pitchFamily="34" charset="0"/>
                        </a:rPr>
                        <a:t>n/a</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US">
                          <a:latin typeface="Arial Narrow" panose="020B0606020202030204" pitchFamily="34" charset="0"/>
                        </a:rPr>
                        <a:t>78.70</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1569321"/>
                  </a:ext>
                </a:extLst>
              </a:tr>
              <a:tr h="667660">
                <a:tc>
                  <a:txBody>
                    <a:bodyPr/>
                    <a:lstStyle/>
                    <a:p>
                      <a:pPr algn="ctr">
                        <a:buNone/>
                      </a:pPr>
                      <a:r>
                        <a:rPr lang="en-US">
                          <a:latin typeface="Arial Narrow" panose="020B0606020202030204" pitchFamily="34" charset="0"/>
                        </a:rPr>
                        <a:t>FedAvg</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dirty="0">
                          <a:latin typeface="Arial Narrow" panose="020B0606020202030204" pitchFamily="34" charset="0"/>
                        </a:rPr>
                        <a:t>73.15</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dirty="0">
                          <a:latin typeface="Arial Narrow" panose="020B0606020202030204" pitchFamily="34" charset="0"/>
                        </a:rPr>
                        <a:t>&lt; 0.001</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dirty="0">
                          <a:latin typeface="Arial Narrow" panose="020B0606020202030204" pitchFamily="34" charset="0"/>
                        </a:rPr>
                        <a:t>62.04</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extLst>
                  <a:ext uri="{0D108BD9-81ED-4DB2-BD59-A6C34878D82A}">
                    <a16:rowId xmlns:a16="http://schemas.microsoft.com/office/drawing/2014/main" val="1343945584"/>
                  </a:ext>
                </a:extLst>
              </a:tr>
              <a:tr h="478254">
                <a:tc>
                  <a:txBody>
                    <a:bodyPr/>
                    <a:lstStyle/>
                    <a:p>
                      <a:pPr algn="ctr">
                        <a:buNone/>
                      </a:pPr>
                      <a:r>
                        <a:rPr lang="en-US">
                          <a:latin typeface="Arial Narrow" panose="020B0606020202030204" pitchFamily="34" charset="0"/>
                        </a:rPr>
                        <a:t>DP-FedAvg</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dirty="0">
                          <a:latin typeface="Arial Narrow" panose="020B0606020202030204" pitchFamily="34" charset="0"/>
                        </a:rPr>
                        <a:t>58.33</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dirty="0">
                          <a:latin typeface="Arial Narrow" panose="020B0606020202030204" pitchFamily="34" charset="0"/>
                        </a:rPr>
                        <a:t>0.002</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dirty="0">
                          <a:latin typeface="Arial Narrow" panose="020B0606020202030204" pitchFamily="34" charset="0"/>
                        </a:rPr>
                        <a:t>53.70</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extLst>
                  <a:ext uri="{0D108BD9-81ED-4DB2-BD59-A6C34878D82A}">
                    <a16:rowId xmlns:a16="http://schemas.microsoft.com/office/drawing/2014/main" val="229076436"/>
                  </a:ext>
                </a:extLst>
              </a:tr>
              <a:tr h="702185">
                <a:tc>
                  <a:txBody>
                    <a:bodyPr/>
                    <a:lstStyle/>
                    <a:p>
                      <a:pPr algn="ctr">
                        <a:buNone/>
                      </a:pPr>
                      <a:r>
                        <a:rPr lang="en-US">
                          <a:latin typeface="Arial Narrow" panose="020B0606020202030204" pitchFamily="34" charset="0"/>
                        </a:rPr>
                        <a:t>FedVR360 w/o pers.</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a:latin typeface="Arial Narrow" panose="020B0606020202030204" pitchFamily="34" charset="0"/>
                        </a:rPr>
                        <a:t>53.70</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dirty="0">
                          <a:latin typeface="Arial Narrow" panose="020B0606020202030204" pitchFamily="34" charset="0"/>
                        </a:rPr>
                        <a:t>0.007</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dirty="0">
                          <a:latin typeface="Arial Narrow" panose="020B0606020202030204" pitchFamily="34" charset="0"/>
                        </a:rPr>
                        <a:t>50.93</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extLst>
                  <a:ext uri="{0D108BD9-81ED-4DB2-BD59-A6C34878D82A}">
                    <a16:rowId xmlns:a16="http://schemas.microsoft.com/office/drawing/2014/main" val="642181380"/>
                  </a:ext>
                </a:extLst>
              </a:tr>
              <a:tr h="667660">
                <a:tc>
                  <a:txBody>
                    <a:bodyPr/>
                    <a:lstStyle/>
                    <a:p>
                      <a:pPr algn="ctr">
                        <a:buNone/>
                      </a:pPr>
                      <a:r>
                        <a:rPr lang="en-US" b="1">
                          <a:latin typeface="Arial Narrow" panose="020B0606020202030204" pitchFamily="34" charset="0"/>
                        </a:rPr>
                        <a:t>FedVR360</a:t>
                      </a:r>
                      <a:endParaRPr lang="en-US">
                        <a:latin typeface="Arial Narrow" panose="020B0606020202030204" pitchFamily="34" charset="0"/>
                      </a:endParaRP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b="1" dirty="0">
                          <a:latin typeface="Arial Narrow" panose="020B0606020202030204" pitchFamily="34" charset="0"/>
                        </a:rPr>
                        <a:t>50.93</a:t>
                      </a:r>
                      <a:endParaRPr lang="en-US" dirty="0">
                        <a:latin typeface="Arial Narrow" panose="020B0606020202030204" pitchFamily="34" charset="0"/>
                      </a:endParaRP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b="1" dirty="0">
                          <a:latin typeface="Arial Narrow" panose="020B0606020202030204" pitchFamily="34" charset="0"/>
                        </a:rPr>
                        <a:t>0.017</a:t>
                      </a:r>
                      <a:endParaRPr lang="en-US" dirty="0">
                        <a:latin typeface="Arial Narrow" panose="020B0606020202030204" pitchFamily="34" charset="0"/>
                      </a:endParaRP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lgn="ctr">
                        <a:buNone/>
                      </a:pPr>
                      <a:r>
                        <a:rPr lang="en-US" b="1" dirty="0">
                          <a:latin typeface="Arial Narrow" panose="020B0606020202030204" pitchFamily="34" charset="0"/>
                        </a:rPr>
                        <a:t>50.00</a:t>
                      </a:r>
                      <a:endParaRPr lang="en-US" dirty="0">
                        <a:latin typeface="Arial Narrow" panose="020B0606020202030204" pitchFamily="34" charset="0"/>
                      </a:endParaRP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extLst>
                  <a:ext uri="{0D108BD9-81ED-4DB2-BD59-A6C34878D82A}">
                    <a16:rowId xmlns:a16="http://schemas.microsoft.com/office/drawing/2014/main" val="3663140199"/>
                  </a:ext>
                </a:extLst>
              </a:tr>
            </a:tbl>
          </a:graphicData>
        </a:graphic>
      </p:graphicFrame>
      <p:sp>
        <p:nvSpPr>
          <p:cNvPr id="3" name="TextBox 2">
            <a:extLst>
              <a:ext uri="{FF2B5EF4-FFF2-40B4-BE49-F238E27FC236}">
                <a16:creationId xmlns:a16="http://schemas.microsoft.com/office/drawing/2014/main" id="{5F79BA48-05B7-F796-E3E5-E07F6D5A2E3F}"/>
              </a:ext>
            </a:extLst>
          </p:cNvPr>
          <p:cNvSpPr txBox="1"/>
          <p:nvPr/>
        </p:nvSpPr>
        <p:spPr>
          <a:xfrm>
            <a:off x="6934199" y="4971750"/>
            <a:ext cx="4632315" cy="523220"/>
          </a:xfrm>
          <a:prstGeom prst="rect">
            <a:avLst/>
          </a:prstGeom>
          <a:noFill/>
          <a:ln>
            <a:solidFill>
              <a:schemeClr val="bg1">
                <a:lumMod val="65000"/>
              </a:schemeClr>
            </a:solidFill>
          </a:ln>
        </p:spPr>
        <p:txBody>
          <a:bodyPr wrap="square" rtlCol="0">
            <a:spAutoFit/>
          </a:bodyPr>
          <a:lstStyle/>
          <a:p>
            <a:pPr algn="ctr"/>
            <a:r>
              <a:rPr lang="en-US" sz="1400" b="1" dirty="0">
                <a:latin typeface="Arial Narrow" panose="020B0606020202030204" pitchFamily="34" charset="0"/>
              </a:rPr>
              <a:t>Figure 2: </a:t>
            </a:r>
            <a:r>
              <a:rPr lang="en-US" sz="1400" b="1" dirty="0">
                <a:latin typeface="Arial Narrow" panose="020B0606020202030204" pitchFamily="34" charset="0"/>
                <a:cs typeface="Times New Roman" panose="02020603050405020304" pitchFamily="18" charset="0"/>
              </a:rPr>
              <a:t> </a:t>
            </a:r>
            <a:r>
              <a:rPr lang="en-US" sz="1400" b="1" dirty="0">
                <a:latin typeface="Arial Narrow" panose="020B0606020202030204" pitchFamily="34" charset="0"/>
              </a:rPr>
              <a:t>Attack accuracy versus ε, with chance (33.3%) and </a:t>
            </a:r>
            <a:r>
              <a:rPr lang="en-US" sz="1400" b="1" dirty="0" err="1">
                <a:latin typeface="Arial Narrow" panose="020B0606020202030204" pitchFamily="34" charset="0"/>
              </a:rPr>
              <a:t>FedAvg</a:t>
            </a:r>
            <a:r>
              <a:rPr lang="en-US" sz="1400" b="1" dirty="0">
                <a:latin typeface="Arial Narrow" panose="020B0606020202030204" pitchFamily="34" charset="0"/>
              </a:rPr>
              <a:t> without DP labeled directly on the plot.</a:t>
            </a:r>
          </a:p>
        </p:txBody>
      </p:sp>
      <p:sp>
        <p:nvSpPr>
          <p:cNvPr id="7" name="Shape 10">
            <a:extLst>
              <a:ext uri="{FF2B5EF4-FFF2-40B4-BE49-F238E27FC236}">
                <a16:creationId xmlns:a16="http://schemas.microsoft.com/office/drawing/2014/main" id="{7D757D44-287B-38B3-BE4D-F5D3B27A1BFE}"/>
              </a:ext>
            </a:extLst>
          </p:cNvPr>
          <p:cNvSpPr/>
          <p:nvPr/>
        </p:nvSpPr>
        <p:spPr>
          <a:xfrm>
            <a:off x="180109" y="1143000"/>
            <a:ext cx="5760721" cy="457200"/>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Leakage </a:t>
            </a:r>
          </a:p>
        </p:txBody>
      </p:sp>
      <p:sp>
        <p:nvSpPr>
          <p:cNvPr id="10" name="Shape 10">
            <a:extLst>
              <a:ext uri="{FF2B5EF4-FFF2-40B4-BE49-F238E27FC236}">
                <a16:creationId xmlns:a16="http://schemas.microsoft.com/office/drawing/2014/main" id="{EC864710-6F91-B514-B544-DFAA586F3439}"/>
              </a:ext>
            </a:extLst>
          </p:cNvPr>
          <p:cNvSpPr/>
          <p:nvPr/>
        </p:nvSpPr>
        <p:spPr>
          <a:xfrm>
            <a:off x="6310840" y="1143000"/>
            <a:ext cx="5662950" cy="457200"/>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Category Attack Accuracy</a:t>
            </a:r>
          </a:p>
        </p:txBody>
      </p:sp>
      <p:sp>
        <p:nvSpPr>
          <p:cNvPr id="12" name="TextBox 11">
            <a:extLst>
              <a:ext uri="{FF2B5EF4-FFF2-40B4-BE49-F238E27FC236}">
                <a16:creationId xmlns:a16="http://schemas.microsoft.com/office/drawing/2014/main" id="{A96EF30E-02F1-D10E-BEF9-B656460103FF}"/>
              </a:ext>
            </a:extLst>
          </p:cNvPr>
          <p:cNvSpPr txBox="1"/>
          <p:nvPr/>
        </p:nvSpPr>
        <p:spPr>
          <a:xfrm>
            <a:off x="6320771" y="5493603"/>
            <a:ext cx="5662949" cy="830997"/>
          </a:xfrm>
          <a:prstGeom prst="rect">
            <a:avLst/>
          </a:prstGeom>
          <a:noFill/>
          <a:ln>
            <a:solidFill>
              <a:schemeClr val="bg1">
                <a:lumMod val="65000"/>
              </a:schemeClr>
            </a:solidFill>
          </a:ln>
        </p:spPr>
        <p:txBody>
          <a:bodyPr wrap="square" rtlCol="0">
            <a:spAutoFit/>
          </a:bodyPr>
          <a:lstStyle/>
          <a:p>
            <a:pPr marL="285750" lvl="0" indent="-285750">
              <a:buFont typeface="Arial" panose="020B0604020202020204" pitchFamily="34" charset="0"/>
              <a:buChar char="•"/>
            </a:pPr>
            <a:r>
              <a:rPr lang="en-US" sz="1200" b="1" dirty="0">
                <a:solidFill>
                  <a:schemeClr val="accent6"/>
                </a:solidFill>
              </a:rPr>
              <a:t>Membership inference: 62.04% → 50.00% (chance)</a:t>
            </a:r>
          </a:p>
          <a:p>
            <a:pPr marL="285750" lvl="0" indent="-285750">
              <a:buFont typeface="Arial" panose="020B0604020202020204" pitchFamily="34" charset="0"/>
              <a:buChar char="•"/>
            </a:pPr>
            <a:r>
              <a:rPr lang="en-US" sz="1200" b="1" dirty="0">
                <a:solidFill>
                  <a:schemeClr val="accent6"/>
                </a:solidFill>
              </a:rPr>
              <a:t>Category inference: 50.93% vs. 33.3% chance (p ≤ 0.017 in every seed)</a:t>
            </a:r>
          </a:p>
          <a:p>
            <a:pPr marL="285750" lvl="0" indent="-285750">
              <a:buFont typeface="Arial" panose="020B0604020202020204" pitchFamily="34" charset="0"/>
              <a:buChar char="•"/>
            </a:pPr>
            <a:r>
              <a:rPr lang="en-US" sz="1200" b="1" dirty="0">
                <a:solidFill>
                  <a:schemeClr val="accent6"/>
                </a:solidFill>
              </a:rPr>
              <a:t>Lowest ε swept (2.2): 47.22%, still above chance (p = 0.038), while F1@10 drops 5.0 point</a:t>
            </a:r>
          </a:p>
        </p:txBody>
      </p:sp>
    </p:spTree>
    <p:extLst>
      <p:ext uri="{BB962C8B-B14F-4D97-AF65-F5344CB8AC3E}">
        <p14:creationId xmlns:p14="http://schemas.microsoft.com/office/powerpoint/2010/main" val="3825842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5EA8C-3499-BCA2-CB20-F6132541D9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B4847B-5638-643C-3084-49B4E2E7F62B}"/>
              </a:ext>
            </a:extLst>
          </p:cNvPr>
          <p:cNvSpPr>
            <a:spLocks noGrp="1"/>
          </p:cNvSpPr>
          <p:nvPr>
            <p:ph type="title"/>
          </p:nvPr>
        </p:nvSpPr>
        <p:spPr>
          <a:xfrm>
            <a:off x="1137492" y="76200"/>
            <a:ext cx="9865784" cy="914400"/>
          </a:xfrm>
        </p:spPr>
        <p:txBody>
          <a:bodyPr wrap="square" anchor="ctr">
            <a:normAutofit/>
          </a:bodyPr>
          <a:lstStyle/>
          <a:p>
            <a:r>
              <a:rPr lang="en-US" sz="3200" dirty="0"/>
              <a:t>Experimental</a:t>
            </a:r>
            <a:r>
              <a:rPr lang="en-US" dirty="0"/>
              <a:t> Results</a:t>
            </a:r>
          </a:p>
        </p:txBody>
      </p:sp>
      <p:graphicFrame>
        <p:nvGraphicFramePr>
          <p:cNvPr id="4" name="Table 3">
            <a:extLst>
              <a:ext uri="{FF2B5EF4-FFF2-40B4-BE49-F238E27FC236}">
                <a16:creationId xmlns:a16="http://schemas.microsoft.com/office/drawing/2014/main" id="{A63AFDC7-E7D6-5301-1AA4-D9DD06E7369B}"/>
              </a:ext>
            </a:extLst>
          </p:cNvPr>
          <p:cNvGraphicFramePr>
            <a:graphicFrameLocks noGrp="1"/>
          </p:cNvGraphicFramePr>
          <p:nvPr>
            <p:extLst>
              <p:ext uri="{D42A27DB-BD31-4B8C-83A1-F6EECF244321}">
                <p14:modId xmlns:p14="http://schemas.microsoft.com/office/powerpoint/2010/main" val="675685034"/>
              </p:ext>
            </p:extLst>
          </p:nvPr>
        </p:nvGraphicFramePr>
        <p:xfrm>
          <a:off x="182880" y="1702280"/>
          <a:ext cx="5760721" cy="4784146"/>
        </p:xfrm>
        <a:graphic>
          <a:graphicData uri="http://schemas.openxmlformats.org/drawingml/2006/table">
            <a:tbl>
              <a:tblPr firstRow="1" bandRow="1">
                <a:tableStyleId>{5C22544A-7EE6-4342-B048-85BDC9FD1C3A}</a:tableStyleId>
              </a:tblPr>
              <a:tblGrid>
                <a:gridCol w="1350085">
                  <a:extLst>
                    <a:ext uri="{9D8B030D-6E8A-4147-A177-3AD203B41FA5}">
                      <a16:colId xmlns:a16="http://schemas.microsoft.com/office/drawing/2014/main" val="2180063317"/>
                    </a:ext>
                  </a:extLst>
                </a:gridCol>
                <a:gridCol w="1667435">
                  <a:extLst>
                    <a:ext uri="{9D8B030D-6E8A-4147-A177-3AD203B41FA5}">
                      <a16:colId xmlns:a16="http://schemas.microsoft.com/office/drawing/2014/main" val="1864737512"/>
                    </a:ext>
                  </a:extLst>
                </a:gridCol>
                <a:gridCol w="1295400">
                  <a:extLst>
                    <a:ext uri="{9D8B030D-6E8A-4147-A177-3AD203B41FA5}">
                      <a16:colId xmlns:a16="http://schemas.microsoft.com/office/drawing/2014/main" val="3427565655"/>
                    </a:ext>
                  </a:extLst>
                </a:gridCol>
                <a:gridCol w="1447801">
                  <a:extLst>
                    <a:ext uri="{9D8B030D-6E8A-4147-A177-3AD203B41FA5}">
                      <a16:colId xmlns:a16="http://schemas.microsoft.com/office/drawing/2014/main" val="1904470590"/>
                    </a:ext>
                  </a:extLst>
                </a:gridCol>
              </a:tblGrid>
              <a:tr h="702191">
                <a:tc gridSpan="4">
                  <a:txBody>
                    <a:bodyPr/>
                    <a:lstStyle/>
                    <a:p>
                      <a:pPr algn="ctr"/>
                      <a:r>
                        <a:rPr lang="en-US" sz="1800" b="1" i="0" kern="1200" dirty="0">
                          <a:solidFill>
                            <a:schemeClr val="bg1"/>
                          </a:solidFill>
                          <a:effectLst/>
                          <a:latin typeface="Arial Narrow" panose="020B0606020202030204" pitchFamily="34" charset="0"/>
                          <a:ea typeface="+mn-ea"/>
                          <a:cs typeface="Times New Roman" panose="02020603050405020304" pitchFamily="18" charset="0"/>
                        </a:rPr>
                        <a:t>Table 3 : Personalization Recovers Most of the Utility Lost to DP and Narrows the Category Gap</a:t>
                      </a:r>
                    </a:p>
                  </a:txBody>
                  <a:tcPr marL="91445" marR="91445" marT="45723" marB="45723"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tx2">
                        <a:lumMod val="75000"/>
                      </a:schemeClr>
                    </a:solidFill>
                  </a:tcPr>
                </a:tc>
                <a:tc hMerge="1">
                  <a:txBody>
                    <a:bodyPr/>
                    <a:lstStyle/>
                    <a:p>
                      <a:pPr algn="ctr"/>
                      <a:endParaRPr lang="en-US" sz="1800" b="0" dirty="0">
                        <a:solidFill>
                          <a:schemeClr val="tx1"/>
                        </a:solidFill>
                        <a:latin typeface="Times New Roman" panose="02020603050405020304" pitchFamily="18" charset="0"/>
                        <a:cs typeface="Times New Roman" panose="02020603050405020304" pitchFamily="18" charset="0"/>
                      </a:endParaRPr>
                    </a:p>
                  </a:txBody>
                  <a:tcPr>
                    <a:solidFill>
                      <a:schemeClr val="bg1">
                        <a:lumMod val="85000"/>
                      </a:schemeClr>
                    </a:solidFill>
                  </a:tcPr>
                </a:tc>
                <a:tc hMerge="1">
                  <a:txBody>
                    <a:bodyPr/>
                    <a:lstStyle/>
                    <a:p>
                      <a:pPr algn="ctr"/>
                      <a:endParaRPr lang="en-US" sz="1800" b="0" dirty="0">
                        <a:solidFill>
                          <a:schemeClr val="tx1"/>
                        </a:solidFill>
                        <a:latin typeface="Times New Roman" panose="02020603050405020304" pitchFamily="18" charset="0"/>
                        <a:cs typeface="Times New Roman" panose="02020603050405020304" pitchFamily="18" charset="0"/>
                      </a:endParaRPr>
                    </a:p>
                  </a:txBody>
                  <a:tcPr>
                    <a:solidFill>
                      <a:schemeClr val="bg1">
                        <a:lumMod val="85000"/>
                      </a:schemeClr>
                    </a:solidFill>
                  </a:tcPr>
                </a:tc>
                <a:tc hMerge="1">
                  <a:txBody>
                    <a:bodyPr/>
                    <a:lstStyle/>
                    <a:p>
                      <a:pPr algn="ctr"/>
                      <a:endParaRPr lang="en-US" sz="1800" b="0" kern="1200" dirty="0">
                        <a:solidFill>
                          <a:schemeClr val="tx1"/>
                        </a:solidFill>
                        <a:latin typeface="Times New Roman" panose="02020603050405020304" pitchFamily="18" charset="0"/>
                        <a:ea typeface="+mn-ea"/>
                        <a:cs typeface="Times New Roman" panose="02020603050405020304" pitchFamily="18" charset="0"/>
                      </a:endParaRPr>
                    </a:p>
                  </a:txBody>
                  <a:tcPr>
                    <a:solidFill>
                      <a:schemeClr val="bg1">
                        <a:lumMod val="85000"/>
                      </a:schemeClr>
                    </a:solidFill>
                  </a:tcPr>
                </a:tc>
                <a:extLst>
                  <a:ext uri="{0D108BD9-81ED-4DB2-BD59-A6C34878D82A}">
                    <a16:rowId xmlns:a16="http://schemas.microsoft.com/office/drawing/2014/main" val="1801886350"/>
                  </a:ext>
                </a:extLst>
              </a:tr>
              <a:tr h="702185">
                <a:tc>
                  <a:txBody>
                    <a:bodyPr/>
                    <a:lstStyle/>
                    <a:p>
                      <a:pPr algn="ctr">
                        <a:buNone/>
                      </a:pPr>
                      <a:r>
                        <a:rPr lang="en-US" sz="1800" b="1" kern="1200" dirty="0">
                          <a:solidFill>
                            <a:schemeClr val="bg1"/>
                          </a:solidFill>
                          <a:latin typeface="Arial Narrow" panose="020B0606020202030204" pitchFamily="34" charset="0"/>
                          <a:ea typeface="+mn-ea"/>
                          <a:cs typeface="Times New Roman" panose="02020603050405020304" pitchFamily="18" charset="0"/>
                        </a:rPr>
                        <a:t>Method</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buNone/>
                      </a:pPr>
                      <a:r>
                        <a:rPr lang="en-US" sz="1800" b="1" kern="1200" dirty="0">
                          <a:solidFill>
                            <a:schemeClr val="bg1"/>
                          </a:solidFill>
                          <a:latin typeface="Arial Narrow" panose="020B0606020202030204" pitchFamily="34" charset="0"/>
                          <a:ea typeface="+mn-ea"/>
                          <a:cs typeface="Times New Roman" panose="02020603050405020304" pitchFamily="18" charset="0"/>
                        </a:rPr>
                        <a:t>F1@10 ↑</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buNone/>
                      </a:pPr>
                      <a:r>
                        <a:rPr lang="en-US" sz="1800" b="1" kern="1200" dirty="0">
                          <a:solidFill>
                            <a:schemeClr val="bg1"/>
                          </a:solidFill>
                          <a:latin typeface="Arial Narrow" panose="020B0606020202030204" pitchFamily="34" charset="0"/>
                          <a:ea typeface="+mn-ea"/>
                          <a:cs typeface="Times New Roman" panose="02020603050405020304" pitchFamily="18" charset="0"/>
                        </a:rPr>
                        <a:t>MAE ↓</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buNone/>
                      </a:pPr>
                      <a:r>
                        <a:rPr lang="en-US" sz="1800" b="1" kern="1200" dirty="0">
                          <a:solidFill>
                            <a:schemeClr val="bg1"/>
                          </a:solidFill>
                          <a:latin typeface="Arial Narrow" panose="020B0606020202030204" pitchFamily="34" charset="0"/>
                          <a:ea typeface="+mn-ea"/>
                          <a:cs typeface="Times New Roman" panose="02020603050405020304" pitchFamily="18" charset="0"/>
                        </a:rPr>
                        <a:t>Δ_C ↓</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3051837471"/>
                  </a:ext>
                </a:extLst>
              </a:tr>
              <a:tr h="702185">
                <a:tc>
                  <a:txBody>
                    <a:bodyPr/>
                    <a:lstStyle/>
                    <a:p>
                      <a:pPr>
                        <a:buNone/>
                      </a:pPr>
                      <a:r>
                        <a:rPr lang="en-US"/>
                        <a:t>Centralized</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a:t>0.840</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a:t>0.274</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a:t>0.041</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1569321"/>
                  </a:ext>
                </a:extLst>
              </a:tr>
              <a:tr h="667660">
                <a:tc>
                  <a:txBody>
                    <a:bodyPr/>
                    <a:lstStyle/>
                    <a:p>
                      <a:pPr>
                        <a:buNone/>
                      </a:pPr>
                      <a:r>
                        <a:rPr lang="en-US" b="1"/>
                        <a:t>FedVR360</a:t>
                      </a:r>
                      <a:endParaRPr lang="en-US"/>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buNone/>
                      </a:pPr>
                      <a:r>
                        <a:rPr lang="en-US" b="1"/>
                        <a:t>0.795</a:t>
                      </a:r>
                      <a:endParaRPr lang="en-US"/>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buNone/>
                      </a:pPr>
                      <a:r>
                        <a:rPr lang="en-US" b="1"/>
                        <a:t>0.297</a:t>
                      </a:r>
                      <a:endParaRPr lang="en-US"/>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buNone/>
                      </a:pPr>
                      <a:r>
                        <a:rPr lang="en-US" b="1"/>
                        <a:t>0.046</a:t>
                      </a:r>
                      <a:endParaRPr lang="en-US"/>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extLst>
                  <a:ext uri="{0D108BD9-81ED-4DB2-BD59-A6C34878D82A}">
                    <a16:rowId xmlns:a16="http://schemas.microsoft.com/office/drawing/2014/main" val="1343945584"/>
                  </a:ext>
                </a:extLst>
              </a:tr>
              <a:tr h="478254">
                <a:tc>
                  <a:txBody>
                    <a:bodyPr/>
                    <a:lstStyle/>
                    <a:p>
                      <a:pPr>
                        <a:buNone/>
                      </a:pPr>
                      <a:r>
                        <a:rPr lang="en-US"/>
                        <a:t>FedVR360 w/o pers.</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buNone/>
                      </a:pPr>
                      <a:r>
                        <a:rPr lang="en-US"/>
                        <a:t>0.758</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buNone/>
                      </a:pPr>
                      <a:r>
                        <a:rPr lang="en-US"/>
                        <a:t>0.312</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buNone/>
                      </a:pPr>
                      <a:r>
                        <a:rPr lang="en-US"/>
                        <a:t>0.058</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extLst>
                  <a:ext uri="{0D108BD9-81ED-4DB2-BD59-A6C34878D82A}">
                    <a16:rowId xmlns:a16="http://schemas.microsoft.com/office/drawing/2014/main" val="229076436"/>
                  </a:ext>
                </a:extLst>
              </a:tr>
              <a:tr h="702185">
                <a:tc>
                  <a:txBody>
                    <a:bodyPr/>
                    <a:lstStyle/>
                    <a:p>
                      <a:pPr>
                        <a:buNone/>
                      </a:pPr>
                      <a:r>
                        <a:rPr lang="en-US"/>
                        <a:t>FedAvg</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buNone/>
                      </a:pPr>
                      <a:r>
                        <a:rPr lang="en-US"/>
                        <a:t>0.735</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buNone/>
                      </a:pPr>
                      <a:r>
                        <a:rPr lang="en-US"/>
                        <a:t>0.324</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buNone/>
                      </a:pPr>
                      <a:r>
                        <a:rPr lang="en-US"/>
                        <a:t>0.052</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extLst>
                  <a:ext uri="{0D108BD9-81ED-4DB2-BD59-A6C34878D82A}">
                    <a16:rowId xmlns:a16="http://schemas.microsoft.com/office/drawing/2014/main" val="642181380"/>
                  </a:ext>
                </a:extLst>
              </a:tr>
              <a:tr h="667660">
                <a:tc>
                  <a:txBody>
                    <a:bodyPr/>
                    <a:lstStyle/>
                    <a:p>
                      <a:pPr>
                        <a:buNone/>
                      </a:pPr>
                      <a:r>
                        <a:rPr lang="en-US"/>
                        <a:t>DP-FedAvg</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buNone/>
                      </a:pPr>
                      <a:r>
                        <a:rPr lang="en-US"/>
                        <a:t>0.712</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buNone/>
                      </a:pPr>
                      <a:r>
                        <a:rPr lang="en-US"/>
                        <a:t>0.338</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tc>
                  <a:txBody>
                    <a:bodyPr/>
                    <a:lstStyle/>
                    <a:p>
                      <a:pPr>
                        <a:buNone/>
                      </a:pPr>
                      <a:r>
                        <a:rPr lang="en-US" dirty="0"/>
                        <a:t>0.069</a:t>
                      </a:r>
                    </a:p>
                  </a:txBody>
                  <a:tcPr anchor="ctr">
                    <a:lnL w="19050" cap="flat" cmpd="sng" algn="ctr">
                      <a:solidFill>
                        <a:schemeClr val="tx2">
                          <a:lumMod val="75000"/>
                        </a:schemeClr>
                      </a:solidFill>
                      <a:prstDash val="sysDot"/>
                      <a:round/>
                      <a:headEnd type="none" w="med" len="med"/>
                      <a:tailEnd type="none" w="med" len="med"/>
                    </a:lnL>
                    <a:lnR w="19050" cap="flat" cmpd="sng" algn="ctr">
                      <a:solidFill>
                        <a:schemeClr val="tx2">
                          <a:lumMod val="75000"/>
                        </a:schemeClr>
                      </a:solidFill>
                      <a:prstDash val="sysDot"/>
                      <a:round/>
                      <a:headEnd type="none" w="med" len="med"/>
                      <a:tailEnd type="none" w="med" len="med"/>
                    </a:lnR>
                    <a:lnT w="19050" cap="flat" cmpd="sng" algn="ctr">
                      <a:solidFill>
                        <a:schemeClr val="tx2">
                          <a:lumMod val="75000"/>
                        </a:schemeClr>
                      </a:solidFill>
                      <a:prstDash val="sysDot"/>
                      <a:round/>
                      <a:headEnd type="none" w="med" len="med"/>
                      <a:tailEnd type="none" w="med" len="med"/>
                    </a:lnT>
                    <a:lnB w="19050" cap="flat" cmpd="sng" algn="ctr">
                      <a:solidFill>
                        <a:schemeClr val="tx2">
                          <a:lumMod val="75000"/>
                        </a:schemeClr>
                      </a:solidFill>
                      <a:prstDash val="sysDot"/>
                      <a:round/>
                      <a:headEnd type="none" w="med" len="med"/>
                      <a:tailEnd type="none" w="med" len="med"/>
                    </a:lnB>
                    <a:noFill/>
                  </a:tcPr>
                </a:tc>
                <a:extLst>
                  <a:ext uri="{0D108BD9-81ED-4DB2-BD59-A6C34878D82A}">
                    <a16:rowId xmlns:a16="http://schemas.microsoft.com/office/drawing/2014/main" val="3663140199"/>
                  </a:ext>
                </a:extLst>
              </a:tr>
            </a:tbl>
          </a:graphicData>
        </a:graphic>
      </p:graphicFrame>
      <p:sp>
        <p:nvSpPr>
          <p:cNvPr id="7" name="Shape 10">
            <a:extLst>
              <a:ext uri="{FF2B5EF4-FFF2-40B4-BE49-F238E27FC236}">
                <a16:creationId xmlns:a16="http://schemas.microsoft.com/office/drawing/2014/main" id="{624C07E2-BA4E-A22C-9C38-CB5690C69BEB}"/>
              </a:ext>
            </a:extLst>
          </p:cNvPr>
          <p:cNvSpPr/>
          <p:nvPr/>
        </p:nvSpPr>
        <p:spPr>
          <a:xfrm>
            <a:off x="180109" y="1143000"/>
            <a:ext cx="5760721" cy="457200"/>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Equity </a:t>
            </a:r>
          </a:p>
        </p:txBody>
      </p:sp>
      <p:sp>
        <p:nvSpPr>
          <p:cNvPr id="6" name="Shape 9">
            <a:extLst>
              <a:ext uri="{FF2B5EF4-FFF2-40B4-BE49-F238E27FC236}">
                <a16:creationId xmlns:a16="http://schemas.microsoft.com/office/drawing/2014/main" id="{2F159236-A02D-A01D-0D8D-0E7399784854}"/>
              </a:ext>
            </a:extLst>
          </p:cNvPr>
          <p:cNvSpPr/>
          <p:nvPr/>
        </p:nvSpPr>
        <p:spPr>
          <a:xfrm>
            <a:off x="6400800" y="1702280"/>
            <a:ext cx="5608320" cy="4784146"/>
          </a:xfrm>
          <a:prstGeom prst="rect">
            <a:avLst/>
          </a:prstGeom>
          <a:solidFill>
            <a:srgbClr val="FFFFFF"/>
          </a:solidFill>
          <a:ln w="12700">
            <a:solidFill>
              <a:srgbClr val="D0D9E8"/>
            </a:solidFill>
            <a:prstDash val="solid"/>
          </a:ln>
          <a:effectLst>
            <a:outerShdw blurRad="101600" dist="38100" dir="8100000" algn="bl" rotWithShape="0">
              <a:srgbClr val="000000">
                <a:alpha val="12000"/>
              </a:srgbClr>
            </a:outerShdw>
          </a:effectLst>
        </p:spPr>
        <p:txBody>
          <a:bodyPr/>
          <a:lstStyle/>
          <a:p>
            <a:endParaRPr lang="en-US"/>
          </a:p>
        </p:txBody>
      </p:sp>
      <p:sp>
        <p:nvSpPr>
          <p:cNvPr id="9" name="Content Placeholder 2">
            <a:extLst>
              <a:ext uri="{FF2B5EF4-FFF2-40B4-BE49-F238E27FC236}">
                <a16:creationId xmlns:a16="http://schemas.microsoft.com/office/drawing/2014/main" id="{8A68245B-8078-12AB-971D-2AFAC552785B}"/>
              </a:ext>
            </a:extLst>
          </p:cNvPr>
          <p:cNvSpPr txBox="1">
            <a:spLocks/>
          </p:cNvSpPr>
          <p:nvPr/>
        </p:nvSpPr>
        <p:spPr bwMode="auto">
          <a:xfrm>
            <a:off x="6400799" y="2007453"/>
            <a:ext cx="5608319" cy="424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0"/>
              </a:spcBef>
              <a:spcAft>
                <a:spcPts val="600"/>
              </a:spcAft>
              <a:buFont typeface="Arial" charset="0"/>
              <a:buChar char="•"/>
              <a:defRPr sz="3200" b="1" kern="1200">
                <a:solidFill>
                  <a:schemeClr val="tx1"/>
                </a:solidFill>
                <a:latin typeface="Arial Narrow" pitchFamily="34" charset="0"/>
                <a:ea typeface="+mn-ea"/>
                <a:cs typeface="Arial" pitchFamily="34" charset="0"/>
              </a:defRPr>
            </a:lvl1pPr>
            <a:lvl2pPr marL="742950" indent="-285750" algn="l" rtl="0" eaLnBrk="1" fontAlgn="base" hangingPunct="1">
              <a:spcBef>
                <a:spcPts val="0"/>
              </a:spcBef>
              <a:spcAft>
                <a:spcPts val="600"/>
              </a:spcAft>
              <a:buFont typeface="Arial" charset="0"/>
              <a:buChar char="–"/>
              <a:defRPr sz="2800" b="1" kern="1200">
                <a:solidFill>
                  <a:srgbClr val="0000CC"/>
                </a:solidFill>
                <a:latin typeface="Arial Narrow" pitchFamily="34" charset="0"/>
                <a:ea typeface="+mn-ea"/>
                <a:cs typeface="Arial" pitchFamily="34" charset="0"/>
              </a:defRPr>
            </a:lvl2pPr>
            <a:lvl3pPr marL="1143000" indent="-228600" algn="l" rtl="0" eaLnBrk="1" fontAlgn="base" hangingPunct="1">
              <a:spcBef>
                <a:spcPts val="0"/>
              </a:spcBef>
              <a:spcAft>
                <a:spcPts val="600"/>
              </a:spcAft>
              <a:buFont typeface="Arial" charset="0"/>
              <a:buChar char="•"/>
              <a:defRPr sz="2400" b="1" kern="1200">
                <a:solidFill>
                  <a:srgbClr val="006600"/>
                </a:solidFill>
                <a:latin typeface="Arial Narrow" pitchFamily="34" charset="0"/>
                <a:ea typeface="+mn-ea"/>
                <a:cs typeface="Arial" pitchFamily="34" charset="0"/>
              </a:defRPr>
            </a:lvl3pPr>
            <a:lvl4pPr marL="1600200" indent="-228600" algn="l" rtl="0" eaLnBrk="1" fontAlgn="base" hangingPunct="1">
              <a:spcBef>
                <a:spcPts val="0"/>
              </a:spcBef>
              <a:spcAft>
                <a:spcPts val="600"/>
              </a:spcAft>
              <a:buFont typeface="Arial" charset="0"/>
              <a:buChar char="–"/>
              <a:defRPr sz="2400" b="1" kern="1200">
                <a:solidFill>
                  <a:schemeClr val="accent6">
                    <a:lumMod val="75000"/>
                  </a:schemeClr>
                </a:solidFill>
                <a:latin typeface="Arial Narrow" pitchFamily="34" charset="0"/>
                <a:ea typeface="+mn-ea"/>
                <a:cs typeface="Arial" pitchFamily="34" charset="0"/>
              </a:defRPr>
            </a:lvl4pPr>
            <a:lvl5pPr marL="2057400" indent="-228600" algn="l" rtl="0" eaLnBrk="1" fontAlgn="base" hangingPunct="1">
              <a:spcBef>
                <a:spcPts val="0"/>
              </a:spcBef>
              <a:spcAft>
                <a:spcPts val="600"/>
              </a:spcAft>
              <a:buFont typeface="Arial" charset="0"/>
              <a:buChar char="»"/>
              <a:defRPr sz="2400" b="1" kern="1200">
                <a:solidFill>
                  <a:schemeClr val="accent4">
                    <a:lumMod val="75000"/>
                  </a:schemeClr>
                </a:solidFill>
                <a:latin typeface="Arial Narrow"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buFont typeface="Wingdings" panose="05000000000000000000" pitchFamily="2" charset="2"/>
              <a:buChar char="§"/>
            </a:pPr>
            <a:r>
              <a:rPr lang="en-US" sz="1800" b="0" dirty="0"/>
              <a:t>Utility: FedVR360 is only 4.5 points below centralized F1@10 (8.2 without personalization, 10.5 </a:t>
            </a:r>
            <a:r>
              <a:rPr lang="en-US" sz="1800" b="0" dirty="0" err="1"/>
              <a:t>FedAvg</a:t>
            </a:r>
            <a:r>
              <a:rPr lang="en-US" sz="1800" b="0" dirty="0"/>
              <a:t>, 12.8 DP-</a:t>
            </a:r>
            <a:r>
              <a:rPr lang="en-US" sz="1800" b="0" dirty="0" err="1"/>
              <a:t>FedAvg</a:t>
            </a:r>
            <a:r>
              <a:rPr lang="en-US" sz="1800" b="0" dirty="0"/>
              <a:t>)</a:t>
            </a:r>
          </a:p>
          <a:p>
            <a:pPr lvl="0">
              <a:buFont typeface="Wingdings" panose="05000000000000000000" pitchFamily="2" charset="2"/>
              <a:buChar char="§"/>
            </a:pPr>
            <a:endParaRPr lang="en-US" sz="1800" b="0" dirty="0"/>
          </a:p>
          <a:p>
            <a:pPr lvl="0">
              <a:buFont typeface="Wingdings" panose="05000000000000000000" pitchFamily="2" charset="2"/>
              <a:buChar char="§"/>
            </a:pPr>
            <a:r>
              <a:rPr lang="en-US" sz="1800" b="0" dirty="0"/>
              <a:t>DP widens the gap: Δ_C rises from 0.052 (</a:t>
            </a:r>
            <a:r>
              <a:rPr lang="en-US" sz="1800" b="0" dirty="0" err="1"/>
              <a:t>FedAvg</a:t>
            </a:r>
            <a:r>
              <a:rPr lang="en-US" sz="1800" b="0" dirty="0"/>
              <a:t>) to 0.069 (DP-</a:t>
            </a:r>
            <a:r>
              <a:rPr lang="en-US" sz="1800" b="0" dirty="0" err="1"/>
              <a:t>FedAvg</a:t>
            </a:r>
            <a:r>
              <a:rPr lang="en-US" sz="1800" b="0" dirty="0"/>
              <a:t>), consistent with </a:t>
            </a:r>
            <a:r>
              <a:rPr lang="en-US" sz="1800" b="0" baseline="30000" dirty="0"/>
              <a:t>[21]</a:t>
            </a:r>
          </a:p>
          <a:p>
            <a:pPr lvl="0">
              <a:buFont typeface="Wingdings" panose="05000000000000000000" pitchFamily="2" charset="2"/>
              <a:buChar char="§"/>
            </a:pPr>
            <a:endParaRPr lang="en-US" sz="1800" b="0" dirty="0"/>
          </a:p>
          <a:p>
            <a:pPr lvl="0">
              <a:buFont typeface="Wingdings" panose="05000000000000000000" pitchFamily="2" charset="2"/>
              <a:buChar char="§"/>
            </a:pPr>
            <a:r>
              <a:rPr lang="en-US" sz="1800" b="0" dirty="0"/>
              <a:t>Personalization narrows it: Δ_C falls from 0.058 to 0.046, and worst-20% F1 rises from 0.712 to 0.741</a:t>
            </a:r>
          </a:p>
          <a:p>
            <a:pPr lvl="0" algn="just">
              <a:buFont typeface="Wingdings" panose="05000000000000000000" pitchFamily="2" charset="2"/>
              <a:buChar char="§"/>
            </a:pPr>
            <a:endParaRPr lang="en-US" sz="1800" dirty="0"/>
          </a:p>
          <a:p>
            <a:pPr lvl="0" algn="just">
              <a:buFont typeface="Wingdings" panose="05000000000000000000" pitchFamily="2" charset="2"/>
              <a:buChar char="§"/>
            </a:pPr>
            <a:endParaRPr lang="en-US" sz="1800" b="0" dirty="0"/>
          </a:p>
          <a:p>
            <a:pPr algn="just">
              <a:buFont typeface="Wingdings" panose="05000000000000000000" pitchFamily="2" charset="2"/>
              <a:buChar char="§"/>
            </a:pPr>
            <a:endParaRPr lang="en-US" sz="1800" b="0" dirty="0"/>
          </a:p>
        </p:txBody>
      </p:sp>
    </p:spTree>
    <p:extLst>
      <p:ext uri="{BB962C8B-B14F-4D97-AF65-F5344CB8AC3E}">
        <p14:creationId xmlns:p14="http://schemas.microsoft.com/office/powerpoint/2010/main" val="997420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0C32D-11AA-D5EA-C1AD-61DB0E60F3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52A9A-A782-9B5C-3DE8-9B2895C1E2AB}"/>
              </a:ext>
            </a:extLst>
          </p:cNvPr>
          <p:cNvSpPr>
            <a:spLocks noGrp="1"/>
          </p:cNvSpPr>
          <p:nvPr>
            <p:ph type="title"/>
          </p:nvPr>
        </p:nvSpPr>
        <p:spPr/>
        <p:txBody>
          <a:bodyPr>
            <a:noAutofit/>
          </a:bodyPr>
          <a:lstStyle/>
          <a:p>
            <a:r>
              <a:rPr lang="en-US" sz="3200" dirty="0"/>
              <a:t>Implications: Delivery-Time Requests Remain the Open Problem</a:t>
            </a:r>
          </a:p>
        </p:txBody>
      </p:sp>
      <p:sp>
        <p:nvSpPr>
          <p:cNvPr id="5" name="Shape 9">
            <a:extLst>
              <a:ext uri="{FF2B5EF4-FFF2-40B4-BE49-F238E27FC236}">
                <a16:creationId xmlns:a16="http://schemas.microsoft.com/office/drawing/2014/main" id="{5CEBAFCA-0F71-6A09-BF62-E4CDB42B6811}"/>
              </a:ext>
            </a:extLst>
          </p:cNvPr>
          <p:cNvSpPr/>
          <p:nvPr/>
        </p:nvSpPr>
        <p:spPr>
          <a:xfrm>
            <a:off x="51608" y="1157513"/>
            <a:ext cx="3931920" cy="4321630"/>
          </a:xfrm>
          <a:prstGeom prst="rect">
            <a:avLst/>
          </a:prstGeom>
          <a:solidFill>
            <a:srgbClr val="FFFFFF"/>
          </a:solidFill>
          <a:ln w="12700">
            <a:solidFill>
              <a:srgbClr val="D0D9E8"/>
            </a:solidFill>
            <a:prstDash val="solid"/>
          </a:ln>
          <a:effectLst>
            <a:outerShdw blurRad="101600" dist="38100" dir="8100000" algn="bl" rotWithShape="0">
              <a:srgbClr val="000000">
                <a:alpha val="12000"/>
              </a:srgbClr>
            </a:outerShdw>
          </a:effectLst>
        </p:spPr>
        <p:txBody>
          <a:bodyPr/>
          <a:lstStyle/>
          <a:p>
            <a:endParaRPr lang="en-US"/>
          </a:p>
        </p:txBody>
      </p:sp>
      <p:sp>
        <p:nvSpPr>
          <p:cNvPr id="6" name="Shape 10">
            <a:extLst>
              <a:ext uri="{FF2B5EF4-FFF2-40B4-BE49-F238E27FC236}">
                <a16:creationId xmlns:a16="http://schemas.microsoft.com/office/drawing/2014/main" id="{119EAACA-7142-42F9-E26C-6A38CB065061}"/>
              </a:ext>
            </a:extLst>
          </p:cNvPr>
          <p:cNvSpPr/>
          <p:nvPr/>
        </p:nvSpPr>
        <p:spPr>
          <a:xfrm>
            <a:off x="51608" y="1143000"/>
            <a:ext cx="3931920" cy="678544"/>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What institutions can do</a:t>
            </a:r>
          </a:p>
        </p:txBody>
      </p:sp>
      <p:sp>
        <p:nvSpPr>
          <p:cNvPr id="7" name="Content Placeholder 2">
            <a:extLst>
              <a:ext uri="{FF2B5EF4-FFF2-40B4-BE49-F238E27FC236}">
                <a16:creationId xmlns:a16="http://schemas.microsoft.com/office/drawing/2014/main" id="{9DFA2795-FF7F-5345-A387-D06FD98EC62B}"/>
              </a:ext>
            </a:extLst>
          </p:cNvPr>
          <p:cNvSpPr txBox="1">
            <a:spLocks/>
          </p:cNvSpPr>
          <p:nvPr/>
        </p:nvSpPr>
        <p:spPr bwMode="auto">
          <a:xfrm>
            <a:off x="66762" y="1823131"/>
            <a:ext cx="3916766" cy="1378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0"/>
              </a:spcBef>
              <a:spcAft>
                <a:spcPts val="600"/>
              </a:spcAft>
              <a:buFont typeface="Arial" charset="0"/>
              <a:buChar char="•"/>
              <a:defRPr sz="3200" b="1" kern="1200">
                <a:solidFill>
                  <a:schemeClr val="tx1"/>
                </a:solidFill>
                <a:latin typeface="Arial Narrow" pitchFamily="34" charset="0"/>
                <a:ea typeface="+mn-ea"/>
                <a:cs typeface="Arial" pitchFamily="34" charset="0"/>
              </a:defRPr>
            </a:lvl1pPr>
            <a:lvl2pPr marL="742950" indent="-285750" algn="l" rtl="0" eaLnBrk="1" fontAlgn="base" hangingPunct="1">
              <a:spcBef>
                <a:spcPts val="0"/>
              </a:spcBef>
              <a:spcAft>
                <a:spcPts val="600"/>
              </a:spcAft>
              <a:buFont typeface="Arial" charset="0"/>
              <a:buChar char="–"/>
              <a:defRPr sz="2800" b="1" kern="1200">
                <a:solidFill>
                  <a:srgbClr val="0000CC"/>
                </a:solidFill>
                <a:latin typeface="Arial Narrow" pitchFamily="34" charset="0"/>
                <a:ea typeface="+mn-ea"/>
                <a:cs typeface="Arial" pitchFamily="34" charset="0"/>
              </a:defRPr>
            </a:lvl2pPr>
            <a:lvl3pPr marL="1143000" indent="-228600" algn="l" rtl="0" eaLnBrk="1" fontAlgn="base" hangingPunct="1">
              <a:spcBef>
                <a:spcPts val="0"/>
              </a:spcBef>
              <a:spcAft>
                <a:spcPts val="600"/>
              </a:spcAft>
              <a:buFont typeface="Arial" charset="0"/>
              <a:buChar char="•"/>
              <a:defRPr sz="2400" b="1" kern="1200">
                <a:solidFill>
                  <a:srgbClr val="006600"/>
                </a:solidFill>
                <a:latin typeface="Arial Narrow" pitchFamily="34" charset="0"/>
                <a:ea typeface="+mn-ea"/>
                <a:cs typeface="Arial" pitchFamily="34" charset="0"/>
              </a:defRPr>
            </a:lvl3pPr>
            <a:lvl4pPr marL="1600200" indent="-228600" algn="l" rtl="0" eaLnBrk="1" fontAlgn="base" hangingPunct="1">
              <a:spcBef>
                <a:spcPts val="0"/>
              </a:spcBef>
              <a:spcAft>
                <a:spcPts val="600"/>
              </a:spcAft>
              <a:buFont typeface="Arial" charset="0"/>
              <a:buChar char="–"/>
              <a:defRPr sz="2400" b="1" kern="1200">
                <a:solidFill>
                  <a:schemeClr val="accent6">
                    <a:lumMod val="75000"/>
                  </a:schemeClr>
                </a:solidFill>
                <a:latin typeface="Arial Narrow" pitchFamily="34" charset="0"/>
                <a:ea typeface="+mn-ea"/>
                <a:cs typeface="Arial" pitchFamily="34" charset="0"/>
              </a:defRPr>
            </a:lvl4pPr>
            <a:lvl5pPr marL="2057400" indent="-228600" algn="l" rtl="0" eaLnBrk="1" fontAlgn="base" hangingPunct="1">
              <a:spcBef>
                <a:spcPts val="0"/>
              </a:spcBef>
              <a:spcAft>
                <a:spcPts val="600"/>
              </a:spcAft>
              <a:buFont typeface="Arial" charset="0"/>
              <a:buChar char="»"/>
              <a:defRPr sz="2400" b="1" kern="1200">
                <a:solidFill>
                  <a:schemeClr val="accent4">
                    <a:lumMod val="75000"/>
                  </a:schemeClr>
                </a:solidFill>
                <a:latin typeface="Arial Narrow"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anose="05000000000000000000" pitchFamily="2" charset="2"/>
              <a:buChar char="§"/>
            </a:pPr>
            <a:r>
              <a:rPr lang="en-US" sz="2400" b="0" dirty="0"/>
              <a:t>Personalize without holding raw data</a:t>
            </a:r>
          </a:p>
          <a:p>
            <a:pPr algn="just">
              <a:buFont typeface="Wingdings" panose="05000000000000000000" pitchFamily="2" charset="2"/>
              <a:buChar char="§"/>
            </a:pPr>
            <a:endParaRPr lang="en-US" sz="2400" b="0" dirty="0"/>
          </a:p>
          <a:p>
            <a:pPr algn="just">
              <a:buFont typeface="Wingdings" panose="05000000000000000000" pitchFamily="2" charset="2"/>
              <a:buChar char="§"/>
            </a:pPr>
            <a:r>
              <a:rPr lang="en-US" sz="2400" b="0" dirty="0"/>
              <a:t>Content preference is still inferable from updates (even at ε = 3.0)</a:t>
            </a:r>
          </a:p>
          <a:p>
            <a:pPr algn="just">
              <a:buFont typeface="Wingdings" panose="05000000000000000000" pitchFamily="2" charset="2"/>
              <a:buChar char="§"/>
            </a:pPr>
            <a:endParaRPr lang="en-US" sz="2400" b="0" dirty="0"/>
          </a:p>
          <a:p>
            <a:pPr algn="just">
              <a:buFont typeface="Wingdings" panose="05000000000000000000" pitchFamily="2" charset="2"/>
              <a:buChar char="§"/>
            </a:pPr>
            <a:r>
              <a:rPr lang="en-US" sz="2400" b="0" dirty="0"/>
              <a:t>Treat it as exposed: do not log or act on inferred categories</a:t>
            </a:r>
          </a:p>
        </p:txBody>
      </p:sp>
      <p:sp>
        <p:nvSpPr>
          <p:cNvPr id="10" name="Shape 9">
            <a:extLst>
              <a:ext uri="{FF2B5EF4-FFF2-40B4-BE49-F238E27FC236}">
                <a16:creationId xmlns:a16="http://schemas.microsoft.com/office/drawing/2014/main" id="{51EAF952-BC44-66FD-09A4-EC85A3BE2623}"/>
              </a:ext>
            </a:extLst>
          </p:cNvPr>
          <p:cNvSpPr/>
          <p:nvPr/>
        </p:nvSpPr>
        <p:spPr>
          <a:xfrm>
            <a:off x="4126496" y="1157514"/>
            <a:ext cx="3931920" cy="4321630"/>
          </a:xfrm>
          <a:prstGeom prst="rect">
            <a:avLst/>
          </a:prstGeom>
          <a:solidFill>
            <a:srgbClr val="FFFFFF"/>
          </a:solidFill>
          <a:ln w="12700">
            <a:solidFill>
              <a:srgbClr val="D0D9E8"/>
            </a:solidFill>
            <a:prstDash val="solid"/>
          </a:ln>
          <a:effectLst>
            <a:outerShdw blurRad="101600" dist="38100" dir="8100000" algn="bl" rotWithShape="0">
              <a:srgbClr val="000000">
                <a:alpha val="12000"/>
              </a:srgbClr>
            </a:outerShdw>
          </a:effectLst>
        </p:spPr>
        <p:txBody>
          <a:bodyPr/>
          <a:lstStyle/>
          <a:p>
            <a:endParaRPr lang="en-US"/>
          </a:p>
        </p:txBody>
      </p:sp>
      <p:sp>
        <p:nvSpPr>
          <p:cNvPr id="11" name="Shape 10">
            <a:extLst>
              <a:ext uri="{FF2B5EF4-FFF2-40B4-BE49-F238E27FC236}">
                <a16:creationId xmlns:a16="http://schemas.microsoft.com/office/drawing/2014/main" id="{79E8F3D1-FD05-8579-54B4-E7407D75D161}"/>
              </a:ext>
            </a:extLst>
          </p:cNvPr>
          <p:cNvSpPr/>
          <p:nvPr/>
        </p:nvSpPr>
        <p:spPr>
          <a:xfrm>
            <a:off x="4128813" y="1143000"/>
            <a:ext cx="3931920" cy="678544"/>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Delivery-time Exposure </a:t>
            </a:r>
          </a:p>
        </p:txBody>
      </p:sp>
      <p:sp>
        <p:nvSpPr>
          <p:cNvPr id="12" name="Shape 9">
            <a:extLst>
              <a:ext uri="{FF2B5EF4-FFF2-40B4-BE49-F238E27FC236}">
                <a16:creationId xmlns:a16="http://schemas.microsoft.com/office/drawing/2014/main" id="{052A85E2-12EF-FBFD-477B-713DEE9CDCED}"/>
              </a:ext>
            </a:extLst>
          </p:cNvPr>
          <p:cNvSpPr/>
          <p:nvPr/>
        </p:nvSpPr>
        <p:spPr>
          <a:xfrm>
            <a:off x="8193318" y="1164770"/>
            <a:ext cx="3931920" cy="4321630"/>
          </a:xfrm>
          <a:prstGeom prst="rect">
            <a:avLst/>
          </a:prstGeom>
          <a:solidFill>
            <a:srgbClr val="FFFFFF"/>
          </a:solidFill>
          <a:ln w="12700">
            <a:solidFill>
              <a:srgbClr val="D0D9E8"/>
            </a:solidFill>
            <a:prstDash val="solid"/>
          </a:ln>
          <a:effectLst>
            <a:outerShdw blurRad="101600" dist="38100" dir="8100000" algn="bl" rotWithShape="0">
              <a:srgbClr val="000000">
                <a:alpha val="12000"/>
              </a:srgbClr>
            </a:outerShdw>
          </a:effectLst>
        </p:spPr>
        <p:txBody>
          <a:bodyPr/>
          <a:lstStyle/>
          <a:p>
            <a:endParaRPr lang="en-US"/>
          </a:p>
        </p:txBody>
      </p:sp>
      <p:sp>
        <p:nvSpPr>
          <p:cNvPr id="13" name="Shape 10">
            <a:extLst>
              <a:ext uri="{FF2B5EF4-FFF2-40B4-BE49-F238E27FC236}">
                <a16:creationId xmlns:a16="http://schemas.microsoft.com/office/drawing/2014/main" id="{E1EB8390-8E0D-B4C0-0EE8-CBE1E50ED86E}"/>
              </a:ext>
            </a:extLst>
          </p:cNvPr>
          <p:cNvSpPr/>
          <p:nvPr/>
        </p:nvSpPr>
        <p:spPr>
          <a:xfrm>
            <a:off x="8193318" y="1150256"/>
            <a:ext cx="3931920" cy="678544"/>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Limitations</a:t>
            </a:r>
          </a:p>
        </p:txBody>
      </p:sp>
      <p:sp>
        <p:nvSpPr>
          <p:cNvPr id="14" name="Content Placeholder 2">
            <a:extLst>
              <a:ext uri="{FF2B5EF4-FFF2-40B4-BE49-F238E27FC236}">
                <a16:creationId xmlns:a16="http://schemas.microsoft.com/office/drawing/2014/main" id="{8FF70607-1348-CBA7-4908-D49576E7A28A}"/>
              </a:ext>
            </a:extLst>
          </p:cNvPr>
          <p:cNvSpPr txBox="1">
            <a:spLocks/>
          </p:cNvSpPr>
          <p:nvPr/>
        </p:nvSpPr>
        <p:spPr bwMode="auto">
          <a:xfrm>
            <a:off x="4133850" y="1823131"/>
            <a:ext cx="3916766" cy="1378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0"/>
              </a:spcBef>
              <a:spcAft>
                <a:spcPts val="600"/>
              </a:spcAft>
              <a:buFont typeface="Arial" charset="0"/>
              <a:buChar char="•"/>
              <a:defRPr sz="3200" b="1" kern="1200">
                <a:solidFill>
                  <a:schemeClr val="tx1"/>
                </a:solidFill>
                <a:latin typeface="Arial Narrow" pitchFamily="34" charset="0"/>
                <a:ea typeface="+mn-ea"/>
                <a:cs typeface="Arial" pitchFamily="34" charset="0"/>
              </a:defRPr>
            </a:lvl1pPr>
            <a:lvl2pPr marL="742950" indent="-285750" algn="l" rtl="0" eaLnBrk="1" fontAlgn="base" hangingPunct="1">
              <a:spcBef>
                <a:spcPts val="0"/>
              </a:spcBef>
              <a:spcAft>
                <a:spcPts val="600"/>
              </a:spcAft>
              <a:buFont typeface="Arial" charset="0"/>
              <a:buChar char="–"/>
              <a:defRPr sz="2800" b="1" kern="1200">
                <a:solidFill>
                  <a:srgbClr val="0000CC"/>
                </a:solidFill>
                <a:latin typeface="Arial Narrow" pitchFamily="34" charset="0"/>
                <a:ea typeface="+mn-ea"/>
                <a:cs typeface="Arial" pitchFamily="34" charset="0"/>
              </a:defRPr>
            </a:lvl2pPr>
            <a:lvl3pPr marL="1143000" indent="-228600" algn="l" rtl="0" eaLnBrk="1" fontAlgn="base" hangingPunct="1">
              <a:spcBef>
                <a:spcPts val="0"/>
              </a:spcBef>
              <a:spcAft>
                <a:spcPts val="600"/>
              </a:spcAft>
              <a:buFont typeface="Arial" charset="0"/>
              <a:buChar char="•"/>
              <a:defRPr sz="2400" b="1" kern="1200">
                <a:solidFill>
                  <a:srgbClr val="006600"/>
                </a:solidFill>
                <a:latin typeface="Arial Narrow" pitchFamily="34" charset="0"/>
                <a:ea typeface="+mn-ea"/>
                <a:cs typeface="Arial" pitchFamily="34" charset="0"/>
              </a:defRPr>
            </a:lvl3pPr>
            <a:lvl4pPr marL="1600200" indent="-228600" algn="l" rtl="0" eaLnBrk="1" fontAlgn="base" hangingPunct="1">
              <a:spcBef>
                <a:spcPts val="0"/>
              </a:spcBef>
              <a:spcAft>
                <a:spcPts val="600"/>
              </a:spcAft>
              <a:buFont typeface="Arial" charset="0"/>
              <a:buChar char="–"/>
              <a:defRPr sz="2400" b="1" kern="1200">
                <a:solidFill>
                  <a:schemeClr val="accent6">
                    <a:lumMod val="75000"/>
                  </a:schemeClr>
                </a:solidFill>
                <a:latin typeface="Arial Narrow" pitchFamily="34" charset="0"/>
                <a:ea typeface="+mn-ea"/>
                <a:cs typeface="Arial" pitchFamily="34" charset="0"/>
              </a:defRPr>
            </a:lvl4pPr>
            <a:lvl5pPr marL="2057400" indent="-228600" algn="l" rtl="0" eaLnBrk="1" fontAlgn="base" hangingPunct="1">
              <a:spcBef>
                <a:spcPts val="0"/>
              </a:spcBef>
              <a:spcAft>
                <a:spcPts val="600"/>
              </a:spcAft>
              <a:buFont typeface="Arial" charset="0"/>
              <a:buChar char="»"/>
              <a:defRPr sz="2400" b="1" kern="1200">
                <a:solidFill>
                  <a:schemeClr val="accent4">
                    <a:lumMod val="75000"/>
                  </a:schemeClr>
                </a:solidFill>
                <a:latin typeface="Arial Narrow"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buFont typeface="Wingdings" panose="05000000000000000000" pitchFamily="2" charset="2"/>
              <a:buChar char="§"/>
            </a:pPr>
            <a:r>
              <a:rPr lang="en-US" sz="2400" b="0" dirty="0"/>
              <a:t>Tile requests reveal content, viewport, and location</a:t>
            </a:r>
          </a:p>
          <a:p>
            <a:pPr lvl="0" algn="just">
              <a:buFont typeface="Wingdings" panose="05000000000000000000" pitchFamily="2" charset="2"/>
              <a:buChar char="§"/>
            </a:pPr>
            <a:endParaRPr lang="en-US" sz="2400" b="0" dirty="0"/>
          </a:p>
          <a:p>
            <a:pPr lvl="0" algn="just">
              <a:buFont typeface="Wingdings" panose="05000000000000000000" pitchFamily="2" charset="2"/>
              <a:buChar char="§"/>
            </a:pPr>
            <a:r>
              <a:rPr lang="en-US" sz="2400" b="0" dirty="0"/>
              <a:t>Options: full-title caching, request mixing, private information retrieval</a:t>
            </a:r>
          </a:p>
          <a:p>
            <a:pPr lvl="0" algn="just">
              <a:buFont typeface="Wingdings" panose="05000000000000000000" pitchFamily="2" charset="2"/>
              <a:buChar char="§"/>
            </a:pPr>
            <a:endParaRPr lang="en-US" sz="2400" b="0" dirty="0"/>
          </a:p>
          <a:p>
            <a:pPr lvl="0" algn="just">
              <a:buFont typeface="Wingdings" panose="05000000000000000000" pitchFamily="2" charset="2"/>
              <a:buChar char="§"/>
            </a:pPr>
            <a:r>
              <a:rPr lang="en-US" sz="2400" b="0" dirty="0"/>
              <a:t>Not evaluated here, left as future work</a:t>
            </a:r>
          </a:p>
          <a:p>
            <a:pPr lvl="0" algn="just">
              <a:buFont typeface="Wingdings" panose="05000000000000000000" pitchFamily="2" charset="2"/>
              <a:buChar char="§"/>
            </a:pPr>
            <a:endParaRPr lang="en-US" sz="1800" b="0" dirty="0"/>
          </a:p>
          <a:p>
            <a:pPr algn="just">
              <a:buFont typeface="Wingdings" panose="05000000000000000000" pitchFamily="2" charset="2"/>
              <a:buChar char="§"/>
            </a:pPr>
            <a:endParaRPr lang="en-US" sz="1800" b="0" dirty="0"/>
          </a:p>
        </p:txBody>
      </p:sp>
      <p:sp>
        <p:nvSpPr>
          <p:cNvPr id="15" name="Content Placeholder 2">
            <a:extLst>
              <a:ext uri="{FF2B5EF4-FFF2-40B4-BE49-F238E27FC236}">
                <a16:creationId xmlns:a16="http://schemas.microsoft.com/office/drawing/2014/main" id="{B465E968-FA04-DBEB-5D79-BAAC0A42276F}"/>
              </a:ext>
            </a:extLst>
          </p:cNvPr>
          <p:cNvSpPr txBox="1">
            <a:spLocks/>
          </p:cNvSpPr>
          <p:nvPr/>
        </p:nvSpPr>
        <p:spPr bwMode="auto">
          <a:xfrm>
            <a:off x="8204574" y="1821543"/>
            <a:ext cx="3916766" cy="1368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0"/>
              </a:spcBef>
              <a:spcAft>
                <a:spcPts val="600"/>
              </a:spcAft>
              <a:buFont typeface="Arial" charset="0"/>
              <a:buChar char="•"/>
              <a:defRPr sz="3200" b="1" kern="1200">
                <a:solidFill>
                  <a:schemeClr val="tx1"/>
                </a:solidFill>
                <a:latin typeface="Arial Narrow" pitchFamily="34" charset="0"/>
                <a:ea typeface="+mn-ea"/>
                <a:cs typeface="Arial" pitchFamily="34" charset="0"/>
              </a:defRPr>
            </a:lvl1pPr>
            <a:lvl2pPr marL="742950" indent="-285750" algn="l" rtl="0" eaLnBrk="1" fontAlgn="base" hangingPunct="1">
              <a:spcBef>
                <a:spcPts val="0"/>
              </a:spcBef>
              <a:spcAft>
                <a:spcPts val="600"/>
              </a:spcAft>
              <a:buFont typeface="Arial" charset="0"/>
              <a:buChar char="–"/>
              <a:defRPr sz="2800" b="1" kern="1200">
                <a:solidFill>
                  <a:srgbClr val="0000CC"/>
                </a:solidFill>
                <a:latin typeface="Arial Narrow" pitchFamily="34" charset="0"/>
                <a:ea typeface="+mn-ea"/>
                <a:cs typeface="Arial" pitchFamily="34" charset="0"/>
              </a:defRPr>
            </a:lvl2pPr>
            <a:lvl3pPr marL="1143000" indent="-228600" algn="l" rtl="0" eaLnBrk="1" fontAlgn="base" hangingPunct="1">
              <a:spcBef>
                <a:spcPts val="0"/>
              </a:spcBef>
              <a:spcAft>
                <a:spcPts val="600"/>
              </a:spcAft>
              <a:buFont typeface="Arial" charset="0"/>
              <a:buChar char="•"/>
              <a:defRPr sz="2400" b="1" kern="1200">
                <a:solidFill>
                  <a:srgbClr val="006600"/>
                </a:solidFill>
                <a:latin typeface="Arial Narrow" pitchFamily="34" charset="0"/>
                <a:ea typeface="+mn-ea"/>
                <a:cs typeface="Arial" pitchFamily="34" charset="0"/>
              </a:defRPr>
            </a:lvl3pPr>
            <a:lvl4pPr marL="1600200" indent="-228600" algn="l" rtl="0" eaLnBrk="1" fontAlgn="base" hangingPunct="1">
              <a:spcBef>
                <a:spcPts val="0"/>
              </a:spcBef>
              <a:spcAft>
                <a:spcPts val="600"/>
              </a:spcAft>
              <a:buFont typeface="Arial" charset="0"/>
              <a:buChar char="–"/>
              <a:defRPr sz="2400" b="1" kern="1200">
                <a:solidFill>
                  <a:schemeClr val="accent6">
                    <a:lumMod val="75000"/>
                  </a:schemeClr>
                </a:solidFill>
                <a:latin typeface="Arial Narrow" pitchFamily="34" charset="0"/>
                <a:ea typeface="+mn-ea"/>
                <a:cs typeface="Arial" pitchFamily="34" charset="0"/>
              </a:defRPr>
            </a:lvl4pPr>
            <a:lvl5pPr marL="2057400" indent="-228600" algn="l" rtl="0" eaLnBrk="1" fontAlgn="base" hangingPunct="1">
              <a:spcBef>
                <a:spcPts val="0"/>
              </a:spcBef>
              <a:spcAft>
                <a:spcPts val="600"/>
              </a:spcAft>
              <a:buFont typeface="Arial" charset="0"/>
              <a:buChar char="»"/>
              <a:defRPr sz="2400" b="1" kern="1200">
                <a:solidFill>
                  <a:schemeClr val="accent4">
                    <a:lumMod val="75000"/>
                  </a:schemeClr>
                </a:solidFill>
                <a:latin typeface="Arial Narrow"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anose="05000000000000000000" pitchFamily="2" charset="2"/>
              <a:buChar char="§"/>
            </a:pPr>
            <a:r>
              <a:rPr lang="en-US" sz="2400" b="0" dirty="0"/>
              <a:t>Genres as proxy (48 participants, 3 categories)</a:t>
            </a:r>
          </a:p>
          <a:p>
            <a:pPr algn="just">
              <a:buFont typeface="Wingdings" panose="05000000000000000000" pitchFamily="2" charset="2"/>
              <a:buChar char="§"/>
            </a:pPr>
            <a:endParaRPr lang="en-US" sz="2400" b="0" dirty="0"/>
          </a:p>
          <a:p>
            <a:pPr algn="just">
              <a:buFont typeface="Wingdings" panose="05000000000000000000" pitchFamily="2" charset="2"/>
              <a:buChar char="§"/>
            </a:pPr>
            <a:r>
              <a:rPr lang="en-US" sz="2400" b="0" dirty="0"/>
              <a:t>Viewport and trajectory data from different subjects</a:t>
            </a:r>
          </a:p>
          <a:p>
            <a:pPr algn="just">
              <a:buFont typeface="Wingdings" panose="05000000000000000000" pitchFamily="2" charset="2"/>
              <a:buChar char="§"/>
            </a:pPr>
            <a:endParaRPr lang="en-US" sz="2400" b="0" dirty="0"/>
          </a:p>
          <a:p>
            <a:pPr algn="just">
              <a:buFont typeface="Wingdings" panose="05000000000000000000" pitchFamily="2" charset="2"/>
              <a:buChar char="§"/>
            </a:pPr>
            <a:r>
              <a:rPr lang="en-US" sz="2400" b="0" dirty="0"/>
              <a:t>Honest-but-curious adversary; ε not end-to-end</a:t>
            </a:r>
          </a:p>
        </p:txBody>
      </p:sp>
      <p:sp>
        <p:nvSpPr>
          <p:cNvPr id="4" name="Shape 9">
            <a:extLst>
              <a:ext uri="{FF2B5EF4-FFF2-40B4-BE49-F238E27FC236}">
                <a16:creationId xmlns:a16="http://schemas.microsoft.com/office/drawing/2014/main" id="{1083AB75-5B79-B8EB-F588-D4F591A6B840}"/>
              </a:ext>
            </a:extLst>
          </p:cNvPr>
          <p:cNvSpPr/>
          <p:nvPr/>
        </p:nvSpPr>
        <p:spPr>
          <a:xfrm>
            <a:off x="178693" y="5791200"/>
            <a:ext cx="11810747" cy="495300"/>
          </a:xfrm>
          <a:prstGeom prst="rect">
            <a:avLst/>
          </a:prstGeom>
          <a:solidFill>
            <a:schemeClr val="bg1">
              <a:lumMod val="95000"/>
            </a:schemeClr>
          </a:solidFill>
          <a:ln w="12700">
            <a:solidFill>
              <a:srgbClr val="D0D9E8"/>
            </a:solidFill>
            <a:prstDash val="solid"/>
          </a:ln>
          <a:effectLst>
            <a:outerShdw blurRad="101600" dist="38100" dir="8100000" algn="bl" rotWithShape="0">
              <a:srgbClr val="000000">
                <a:alpha val="12000"/>
              </a:srgbClr>
            </a:outerShdw>
          </a:effectLst>
        </p:spPr>
        <p:txBody>
          <a:bodyPr/>
          <a:lstStyle/>
          <a:p>
            <a:pPr algn="ctr"/>
            <a:r>
              <a:rPr lang="en-US" sz="2400" b="1" dirty="0">
                <a:latin typeface="Arial Narrow" pitchFamily="34" charset="0"/>
                <a:cs typeface="Arial" pitchFamily="34" charset="0"/>
              </a:rPr>
              <a:t>Results are a controlled proof of concept, not field estimates.</a:t>
            </a:r>
          </a:p>
        </p:txBody>
      </p:sp>
    </p:spTree>
    <p:extLst>
      <p:ext uri="{BB962C8B-B14F-4D97-AF65-F5344CB8AC3E}">
        <p14:creationId xmlns:p14="http://schemas.microsoft.com/office/powerpoint/2010/main" val="2989372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F4BDA-24A5-DA47-3D58-788A81FDA0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EEE4C-7E4F-2D8D-AE3C-FF26A2FAD561}"/>
              </a:ext>
            </a:extLst>
          </p:cNvPr>
          <p:cNvSpPr>
            <a:spLocks noGrp="1"/>
          </p:cNvSpPr>
          <p:nvPr>
            <p:ph type="title"/>
          </p:nvPr>
        </p:nvSpPr>
        <p:spPr/>
        <p:txBody>
          <a:bodyPr>
            <a:normAutofit/>
          </a:bodyPr>
          <a:lstStyle/>
          <a:p>
            <a:r>
              <a:rPr lang="en-US" dirty="0"/>
              <a:t>Conclusion &amp; Future Work</a:t>
            </a:r>
          </a:p>
        </p:txBody>
      </p:sp>
      <p:sp>
        <p:nvSpPr>
          <p:cNvPr id="10" name="Shape 9">
            <a:extLst>
              <a:ext uri="{FF2B5EF4-FFF2-40B4-BE49-F238E27FC236}">
                <a16:creationId xmlns:a16="http://schemas.microsoft.com/office/drawing/2014/main" id="{704F9545-8CC6-CD51-A22E-B456C3DBBA2A}"/>
              </a:ext>
            </a:extLst>
          </p:cNvPr>
          <p:cNvSpPr/>
          <p:nvPr/>
        </p:nvSpPr>
        <p:spPr>
          <a:xfrm>
            <a:off x="180110" y="1886778"/>
            <a:ext cx="5457274" cy="4056822"/>
          </a:xfrm>
          <a:prstGeom prst="rect">
            <a:avLst/>
          </a:prstGeom>
          <a:solidFill>
            <a:srgbClr val="FFFFFF"/>
          </a:solidFill>
          <a:ln w="12700">
            <a:solidFill>
              <a:srgbClr val="D0D9E8"/>
            </a:solidFill>
            <a:prstDash val="solid"/>
          </a:ln>
          <a:effectLst>
            <a:outerShdw blurRad="101600" dist="38100" dir="8100000" algn="bl" rotWithShape="0">
              <a:srgbClr val="000000">
                <a:alpha val="12000"/>
              </a:srgbClr>
            </a:outerShdw>
          </a:effectLst>
        </p:spPr>
        <p:txBody>
          <a:bodyPr/>
          <a:lstStyle/>
          <a:p>
            <a:endParaRPr lang="en-US" dirty="0"/>
          </a:p>
        </p:txBody>
      </p:sp>
      <p:sp>
        <p:nvSpPr>
          <p:cNvPr id="12" name="Shape 10">
            <a:extLst>
              <a:ext uri="{FF2B5EF4-FFF2-40B4-BE49-F238E27FC236}">
                <a16:creationId xmlns:a16="http://schemas.microsoft.com/office/drawing/2014/main" id="{5A544E1C-DAB0-7FC5-AEA0-BA6CC047AAB3}"/>
              </a:ext>
            </a:extLst>
          </p:cNvPr>
          <p:cNvSpPr/>
          <p:nvPr/>
        </p:nvSpPr>
        <p:spPr>
          <a:xfrm>
            <a:off x="180110" y="1143000"/>
            <a:ext cx="5457274" cy="743778"/>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Conclusion</a:t>
            </a:r>
          </a:p>
        </p:txBody>
      </p:sp>
      <p:sp>
        <p:nvSpPr>
          <p:cNvPr id="13" name="Content Placeholder 2">
            <a:extLst>
              <a:ext uri="{FF2B5EF4-FFF2-40B4-BE49-F238E27FC236}">
                <a16:creationId xmlns:a16="http://schemas.microsoft.com/office/drawing/2014/main" id="{5A07F11D-50AD-4621-2833-9FD69A80D20B}"/>
              </a:ext>
            </a:extLst>
          </p:cNvPr>
          <p:cNvSpPr txBox="1">
            <a:spLocks/>
          </p:cNvSpPr>
          <p:nvPr/>
        </p:nvSpPr>
        <p:spPr bwMode="auto">
          <a:xfrm>
            <a:off x="202559" y="1894516"/>
            <a:ext cx="5436241" cy="2753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0"/>
              </a:spcBef>
              <a:spcAft>
                <a:spcPts val="600"/>
              </a:spcAft>
              <a:buFont typeface="Arial" charset="0"/>
              <a:buChar char="•"/>
              <a:defRPr sz="3200" b="1" kern="1200">
                <a:solidFill>
                  <a:schemeClr val="tx1"/>
                </a:solidFill>
                <a:latin typeface="Arial Narrow" pitchFamily="34" charset="0"/>
                <a:ea typeface="+mn-ea"/>
                <a:cs typeface="Arial" pitchFamily="34" charset="0"/>
              </a:defRPr>
            </a:lvl1pPr>
            <a:lvl2pPr marL="742950" indent="-285750" algn="l" rtl="0" eaLnBrk="1" fontAlgn="base" hangingPunct="1">
              <a:spcBef>
                <a:spcPts val="0"/>
              </a:spcBef>
              <a:spcAft>
                <a:spcPts val="600"/>
              </a:spcAft>
              <a:buFont typeface="Arial" charset="0"/>
              <a:buChar char="–"/>
              <a:defRPr sz="2800" b="1" kern="1200">
                <a:solidFill>
                  <a:srgbClr val="0000CC"/>
                </a:solidFill>
                <a:latin typeface="Arial Narrow" pitchFamily="34" charset="0"/>
                <a:ea typeface="+mn-ea"/>
                <a:cs typeface="Arial" pitchFamily="34" charset="0"/>
              </a:defRPr>
            </a:lvl2pPr>
            <a:lvl3pPr marL="1143000" indent="-228600" algn="l" rtl="0" eaLnBrk="1" fontAlgn="base" hangingPunct="1">
              <a:spcBef>
                <a:spcPts val="0"/>
              </a:spcBef>
              <a:spcAft>
                <a:spcPts val="600"/>
              </a:spcAft>
              <a:buFont typeface="Arial" charset="0"/>
              <a:buChar char="•"/>
              <a:defRPr sz="2400" b="1" kern="1200">
                <a:solidFill>
                  <a:srgbClr val="006600"/>
                </a:solidFill>
                <a:latin typeface="Arial Narrow" pitchFamily="34" charset="0"/>
                <a:ea typeface="+mn-ea"/>
                <a:cs typeface="Arial" pitchFamily="34" charset="0"/>
              </a:defRPr>
            </a:lvl3pPr>
            <a:lvl4pPr marL="1600200" indent="-228600" algn="l" rtl="0" eaLnBrk="1" fontAlgn="base" hangingPunct="1">
              <a:spcBef>
                <a:spcPts val="0"/>
              </a:spcBef>
              <a:spcAft>
                <a:spcPts val="600"/>
              </a:spcAft>
              <a:buFont typeface="Arial" charset="0"/>
              <a:buChar char="–"/>
              <a:defRPr sz="2400" b="1" kern="1200">
                <a:solidFill>
                  <a:schemeClr val="accent6">
                    <a:lumMod val="75000"/>
                  </a:schemeClr>
                </a:solidFill>
                <a:latin typeface="Arial Narrow" pitchFamily="34" charset="0"/>
                <a:ea typeface="+mn-ea"/>
                <a:cs typeface="Arial" pitchFamily="34" charset="0"/>
              </a:defRPr>
            </a:lvl4pPr>
            <a:lvl5pPr marL="2057400" indent="-228600" algn="l" rtl="0" eaLnBrk="1" fontAlgn="base" hangingPunct="1">
              <a:spcBef>
                <a:spcPts val="0"/>
              </a:spcBef>
              <a:spcAft>
                <a:spcPts val="600"/>
              </a:spcAft>
              <a:buFont typeface="Arial" charset="0"/>
              <a:buChar char="»"/>
              <a:defRPr sz="2400" b="1" kern="1200">
                <a:solidFill>
                  <a:schemeClr val="accent4">
                    <a:lumMod val="75000"/>
                  </a:schemeClr>
                </a:solidFill>
                <a:latin typeface="Arial Narrow"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buFont typeface="Wingdings" panose="05000000000000000000" pitchFamily="2" charset="2"/>
              <a:buChar char="§"/>
            </a:pPr>
            <a:r>
              <a:rPr lang="en-US" sz="2400" dirty="0"/>
              <a:t>Leakage: </a:t>
            </a:r>
            <a:r>
              <a:rPr lang="en-US" sz="2400" b="0" dirty="0"/>
              <a:t>record-level DP brings membership inference to chance (50.00%), but an RSU still infers content category at 50.93% vs. 33.3% chance</a:t>
            </a:r>
          </a:p>
          <a:p>
            <a:pPr lvl="0"/>
            <a:r>
              <a:rPr lang="en-US" sz="2400" dirty="0"/>
              <a:t>Utility: </a:t>
            </a:r>
            <a:r>
              <a:rPr lang="en-US" sz="2400" b="0" dirty="0"/>
              <a:t>FedVR360 stays within 4.5 points of centralized F1@10</a:t>
            </a:r>
          </a:p>
          <a:p>
            <a:pPr lvl="0"/>
            <a:r>
              <a:rPr lang="en-US" sz="2400" dirty="0"/>
              <a:t>Equity: </a:t>
            </a:r>
            <a:r>
              <a:rPr lang="en-US" sz="2400" b="0" dirty="0"/>
              <a:t>DP widens the category gap; on-device personalization narrows it</a:t>
            </a:r>
          </a:p>
          <a:p>
            <a:pPr lvl="0"/>
            <a:r>
              <a:rPr lang="en-US" sz="2400" dirty="0"/>
              <a:t>Delivery: </a:t>
            </a:r>
            <a:r>
              <a:rPr lang="en-US" sz="2400" b="0" dirty="0"/>
              <a:t>content requests remain exposed, the main open problem</a:t>
            </a:r>
          </a:p>
        </p:txBody>
      </p:sp>
      <p:sp>
        <p:nvSpPr>
          <p:cNvPr id="20" name="Shape 9">
            <a:extLst>
              <a:ext uri="{FF2B5EF4-FFF2-40B4-BE49-F238E27FC236}">
                <a16:creationId xmlns:a16="http://schemas.microsoft.com/office/drawing/2014/main" id="{25AE8B1C-CBC2-7696-47C5-61FB169747E1}"/>
              </a:ext>
            </a:extLst>
          </p:cNvPr>
          <p:cNvSpPr/>
          <p:nvPr/>
        </p:nvSpPr>
        <p:spPr>
          <a:xfrm>
            <a:off x="5767219" y="1886778"/>
            <a:ext cx="6222222" cy="4056822"/>
          </a:xfrm>
          <a:prstGeom prst="rect">
            <a:avLst/>
          </a:prstGeom>
          <a:solidFill>
            <a:srgbClr val="FFFFFF"/>
          </a:solidFill>
          <a:ln w="12700">
            <a:solidFill>
              <a:srgbClr val="D0D9E8"/>
            </a:solidFill>
            <a:prstDash val="solid"/>
          </a:ln>
          <a:effectLst>
            <a:outerShdw blurRad="101600" dist="38100" dir="8100000" algn="bl" rotWithShape="0">
              <a:srgbClr val="000000">
                <a:alpha val="12000"/>
              </a:srgbClr>
            </a:outerShdw>
          </a:effectLst>
        </p:spPr>
        <p:txBody>
          <a:bodyPr/>
          <a:lstStyle/>
          <a:p>
            <a:endParaRPr lang="en-US" dirty="0"/>
          </a:p>
        </p:txBody>
      </p:sp>
      <p:sp>
        <p:nvSpPr>
          <p:cNvPr id="21" name="Shape 10">
            <a:extLst>
              <a:ext uri="{FF2B5EF4-FFF2-40B4-BE49-F238E27FC236}">
                <a16:creationId xmlns:a16="http://schemas.microsoft.com/office/drawing/2014/main" id="{62E23902-B96F-82E3-DA32-C468EE03B73F}"/>
              </a:ext>
            </a:extLst>
          </p:cNvPr>
          <p:cNvSpPr/>
          <p:nvPr/>
        </p:nvSpPr>
        <p:spPr>
          <a:xfrm>
            <a:off x="5767219" y="1143000"/>
            <a:ext cx="6222222" cy="743778"/>
          </a:xfrm>
          <a:prstGeom prst="rect">
            <a:avLst/>
          </a:prstGeom>
          <a:solidFill>
            <a:schemeClr val="tx2">
              <a:lumMod val="75000"/>
            </a:schemeClr>
          </a:solidFill>
          <a:ln w="12700">
            <a:solidFill>
              <a:schemeClr val="tx2">
                <a:lumMod val="75000"/>
              </a:schemeClr>
            </a:solidFill>
            <a:prstDash val="solid"/>
          </a:ln>
        </p:spPr>
        <p:txBody>
          <a:bodyPr anchor="ctr" anchorCtr="0"/>
          <a:lstStyle/>
          <a:p>
            <a:pPr algn="ctr"/>
            <a:r>
              <a:rPr lang="en-US" sz="2000" b="1" dirty="0">
                <a:solidFill>
                  <a:schemeClr val="bg1"/>
                </a:solidFill>
              </a:rPr>
              <a:t>Future Work</a:t>
            </a:r>
            <a:endParaRPr lang="en-US" sz="2000" dirty="0">
              <a:solidFill>
                <a:schemeClr val="bg1"/>
              </a:solidFill>
            </a:endParaRPr>
          </a:p>
        </p:txBody>
      </p:sp>
      <p:sp>
        <p:nvSpPr>
          <p:cNvPr id="22" name="Content Placeholder 2">
            <a:extLst>
              <a:ext uri="{FF2B5EF4-FFF2-40B4-BE49-F238E27FC236}">
                <a16:creationId xmlns:a16="http://schemas.microsoft.com/office/drawing/2014/main" id="{D0F986F3-1E12-31F3-36DB-3ABB855A3720}"/>
              </a:ext>
            </a:extLst>
          </p:cNvPr>
          <p:cNvSpPr txBox="1">
            <a:spLocks/>
          </p:cNvSpPr>
          <p:nvPr/>
        </p:nvSpPr>
        <p:spPr bwMode="auto">
          <a:xfrm>
            <a:off x="5791200" y="1894516"/>
            <a:ext cx="6198241" cy="244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ts val="0"/>
              </a:spcBef>
              <a:spcAft>
                <a:spcPts val="600"/>
              </a:spcAft>
              <a:buFont typeface="Arial" charset="0"/>
              <a:buChar char="•"/>
              <a:defRPr sz="3200" b="1" kern="1200">
                <a:solidFill>
                  <a:schemeClr val="tx1"/>
                </a:solidFill>
                <a:latin typeface="Arial Narrow" pitchFamily="34" charset="0"/>
                <a:ea typeface="+mn-ea"/>
                <a:cs typeface="Arial" pitchFamily="34" charset="0"/>
              </a:defRPr>
            </a:lvl1pPr>
            <a:lvl2pPr marL="742950" indent="-285750" algn="l" rtl="0" eaLnBrk="1" fontAlgn="base" hangingPunct="1">
              <a:spcBef>
                <a:spcPts val="0"/>
              </a:spcBef>
              <a:spcAft>
                <a:spcPts val="600"/>
              </a:spcAft>
              <a:buFont typeface="Arial" charset="0"/>
              <a:buChar char="–"/>
              <a:defRPr sz="2800" b="1" kern="1200">
                <a:solidFill>
                  <a:srgbClr val="0000CC"/>
                </a:solidFill>
                <a:latin typeface="Arial Narrow" pitchFamily="34" charset="0"/>
                <a:ea typeface="+mn-ea"/>
                <a:cs typeface="Arial" pitchFamily="34" charset="0"/>
              </a:defRPr>
            </a:lvl2pPr>
            <a:lvl3pPr marL="1143000" indent="-228600" algn="l" rtl="0" eaLnBrk="1" fontAlgn="base" hangingPunct="1">
              <a:spcBef>
                <a:spcPts val="0"/>
              </a:spcBef>
              <a:spcAft>
                <a:spcPts val="600"/>
              </a:spcAft>
              <a:buFont typeface="Arial" charset="0"/>
              <a:buChar char="•"/>
              <a:defRPr sz="2400" b="1" kern="1200">
                <a:solidFill>
                  <a:srgbClr val="006600"/>
                </a:solidFill>
                <a:latin typeface="Arial Narrow" pitchFamily="34" charset="0"/>
                <a:ea typeface="+mn-ea"/>
                <a:cs typeface="Arial" pitchFamily="34" charset="0"/>
              </a:defRPr>
            </a:lvl3pPr>
            <a:lvl4pPr marL="1600200" indent="-228600" algn="l" rtl="0" eaLnBrk="1" fontAlgn="base" hangingPunct="1">
              <a:spcBef>
                <a:spcPts val="0"/>
              </a:spcBef>
              <a:spcAft>
                <a:spcPts val="600"/>
              </a:spcAft>
              <a:buFont typeface="Arial" charset="0"/>
              <a:buChar char="–"/>
              <a:defRPr sz="2400" b="1" kern="1200">
                <a:solidFill>
                  <a:schemeClr val="accent6">
                    <a:lumMod val="75000"/>
                  </a:schemeClr>
                </a:solidFill>
                <a:latin typeface="Arial Narrow" pitchFamily="34" charset="0"/>
                <a:ea typeface="+mn-ea"/>
                <a:cs typeface="Arial" pitchFamily="34" charset="0"/>
              </a:defRPr>
            </a:lvl4pPr>
            <a:lvl5pPr marL="2057400" indent="-228600" algn="l" rtl="0" eaLnBrk="1" fontAlgn="base" hangingPunct="1">
              <a:spcBef>
                <a:spcPts val="0"/>
              </a:spcBef>
              <a:spcAft>
                <a:spcPts val="600"/>
              </a:spcAft>
              <a:buFont typeface="Arial" charset="0"/>
              <a:buChar char="»"/>
              <a:defRPr sz="2400" b="1" kern="1200">
                <a:solidFill>
                  <a:schemeClr val="accent4">
                    <a:lumMod val="75000"/>
                  </a:schemeClr>
                </a:solidFill>
                <a:latin typeface="Arial Narrow"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buFont typeface="Wingdings" panose="05000000000000000000" pitchFamily="2" charset="2"/>
              <a:buChar char="§"/>
            </a:pPr>
            <a:r>
              <a:rPr lang="en-US" sz="2400" b="0" dirty="0"/>
              <a:t>Delivery-time request privacy</a:t>
            </a:r>
          </a:p>
          <a:p>
            <a:pPr marL="0" lvl="0" indent="0" algn="just">
              <a:buNone/>
            </a:pPr>
            <a:endParaRPr lang="en-US" sz="2400" b="0" dirty="0"/>
          </a:p>
          <a:p>
            <a:pPr lvl="0" algn="just">
              <a:buFont typeface="Wingdings" panose="05000000000000000000" pitchFamily="2" charset="2"/>
              <a:buChar char="§"/>
            </a:pPr>
            <a:r>
              <a:rPr lang="en-US" sz="2400" b="0" dirty="0"/>
              <a:t>Client-level DP and secure aggregation against curious edge nodes</a:t>
            </a:r>
          </a:p>
          <a:p>
            <a:pPr lvl="0" algn="just">
              <a:buFont typeface="Wingdings" panose="05000000000000000000" pitchFamily="2" charset="2"/>
              <a:buChar char="§"/>
            </a:pPr>
            <a:endParaRPr lang="en-US" sz="2400" b="0" dirty="0"/>
          </a:p>
          <a:p>
            <a:pPr lvl="0" algn="just">
              <a:buFont typeface="Wingdings" panose="05000000000000000000" pitchFamily="2" charset="2"/>
              <a:buChar char="§"/>
            </a:pPr>
            <a:r>
              <a:rPr lang="en-US" sz="2400" b="0" dirty="0"/>
              <a:t>Culturally diverse in-vehicle datasets, built with cultural institutions</a:t>
            </a:r>
          </a:p>
          <a:p>
            <a:pPr algn="just">
              <a:lnSpc>
                <a:spcPct val="100000"/>
              </a:lnSpc>
              <a:buFont typeface="Wingdings" panose="05000000000000000000" pitchFamily="2" charset="2"/>
              <a:buChar char="§"/>
            </a:pPr>
            <a:endParaRPr lang="en-US" sz="2200" dirty="0"/>
          </a:p>
        </p:txBody>
      </p:sp>
      <p:sp>
        <p:nvSpPr>
          <p:cNvPr id="4" name="Shape 9">
            <a:extLst>
              <a:ext uri="{FF2B5EF4-FFF2-40B4-BE49-F238E27FC236}">
                <a16:creationId xmlns:a16="http://schemas.microsoft.com/office/drawing/2014/main" id="{D2CD0C0B-9764-1AE7-7036-17B597DB64AD}"/>
              </a:ext>
            </a:extLst>
          </p:cNvPr>
          <p:cNvSpPr/>
          <p:nvPr/>
        </p:nvSpPr>
        <p:spPr>
          <a:xfrm>
            <a:off x="178693" y="6004560"/>
            <a:ext cx="11810747" cy="495300"/>
          </a:xfrm>
          <a:prstGeom prst="rect">
            <a:avLst/>
          </a:prstGeom>
          <a:solidFill>
            <a:schemeClr val="bg1">
              <a:lumMod val="95000"/>
            </a:schemeClr>
          </a:solidFill>
          <a:ln w="12700">
            <a:solidFill>
              <a:srgbClr val="D0D9E8"/>
            </a:solidFill>
            <a:prstDash val="solid"/>
          </a:ln>
          <a:effectLst>
            <a:outerShdw blurRad="101600" dist="38100" dir="8100000" algn="bl" rotWithShape="0">
              <a:srgbClr val="000000">
                <a:alpha val="12000"/>
              </a:srgbClr>
            </a:outerShdw>
          </a:effectLst>
        </p:spPr>
        <p:txBody>
          <a:bodyPr/>
          <a:lstStyle/>
          <a:p>
            <a:pPr algn="ctr"/>
            <a:r>
              <a:rPr lang="en-US" sz="2400" b="1" dirty="0">
                <a:latin typeface="Arial Narrow" pitchFamily="34" charset="0"/>
                <a:cs typeface="Arial" pitchFamily="34" charset="0"/>
              </a:rPr>
              <a:t>Thank you. Questions? (contact: shahabzkhan</a:t>
            </a:r>
            <a:r>
              <a:rPr lang="en-US" sz="2400" b="1" dirty="0">
                <a:latin typeface="Arial Narrow" pitchFamily="34" charset="0"/>
                <a:cs typeface="Arial" pitchFamily="34" charset="0"/>
                <a:hlinkClick r:id="rId3">
                  <a:extLst>
                    <a:ext uri="{A12FA001-AC4F-418D-AE19-62706E023703}">
                      <ahyp:hlinkClr xmlns:ahyp="http://schemas.microsoft.com/office/drawing/2018/hyperlinkcolor" xmlns="" val="tx"/>
                    </a:ext>
                  </a:extLst>
                </a:hlinkClick>
              </a:rPr>
              <a:t>@bupt.edu.cn</a:t>
            </a:r>
            <a:r>
              <a:rPr lang="en-US" sz="2400" b="1" dirty="0">
                <a:latin typeface="Arial Narrow" pitchFamily="34" charset="0"/>
                <a:cs typeface="Arial" pitchFamily="34" charset="0"/>
              </a:rPr>
              <a:t>)</a:t>
            </a:r>
          </a:p>
        </p:txBody>
      </p:sp>
    </p:spTree>
    <p:extLst>
      <p:ext uri="{BB962C8B-B14F-4D97-AF65-F5344CB8AC3E}">
        <p14:creationId xmlns:p14="http://schemas.microsoft.com/office/powerpoint/2010/main" val="2723195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2EB06-CBA7-7DF9-E795-DE80B188B6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4406BC-2B76-CD2D-1D7D-E3AA25EB1000}"/>
              </a:ext>
            </a:extLst>
          </p:cNvPr>
          <p:cNvSpPr>
            <a:spLocks noGrp="1"/>
          </p:cNvSpPr>
          <p:nvPr>
            <p:ph type="title"/>
          </p:nvPr>
        </p:nvSpPr>
        <p:spPr>
          <a:xfrm>
            <a:off x="3657600" y="3657600"/>
            <a:ext cx="8382000" cy="914400"/>
          </a:xfrm>
        </p:spPr>
        <p:txBody>
          <a:bodyPr>
            <a:noAutofit/>
          </a:bodyPr>
          <a:lstStyle/>
          <a:p>
            <a:r>
              <a:rPr lang="en-US" sz="9600" dirty="0">
                <a:solidFill>
                  <a:schemeClr val="tx2">
                    <a:lumMod val="75000"/>
                  </a:schemeClr>
                </a:solidFill>
              </a:rPr>
              <a:t>THANK YOU</a:t>
            </a:r>
          </a:p>
        </p:txBody>
      </p:sp>
      <p:sp>
        <p:nvSpPr>
          <p:cNvPr id="3" name="Rectangle 2">
            <a:extLst>
              <a:ext uri="{FF2B5EF4-FFF2-40B4-BE49-F238E27FC236}">
                <a16:creationId xmlns:a16="http://schemas.microsoft.com/office/drawing/2014/main" id="{FD336770-F8CC-AC01-BD6A-F4789D8D7869}"/>
              </a:ext>
            </a:extLst>
          </p:cNvPr>
          <p:cNvSpPr/>
          <p:nvPr/>
        </p:nvSpPr>
        <p:spPr>
          <a:xfrm rot="10800000">
            <a:off x="0" y="1447800"/>
            <a:ext cx="1469410" cy="4695345"/>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16094520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F0"/>
        </a:solidFill>
        <a:ln w="6350">
          <a:noFill/>
        </a:ln>
      </a:spPr>
      <a:bodyPr rtlCol="0" anchor="ctr"/>
      <a:lstStyle>
        <a:defPPr algn="ctr">
          <a:defRPr sz="1400" b="1" dirty="0" smtClean="0">
            <a:solidFill>
              <a:prstClr val="white"/>
            </a:solidFill>
            <a:latin typeface="Arial Narrow" panose="020B0606020202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58935</TotalTime>
  <Words>3777</Words>
  <Application>Microsoft Office PowerPoint</Application>
  <PresentationFormat>Widescreen</PresentationFormat>
  <Paragraphs>250</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Helvetica Neue Medium</vt:lpstr>
      <vt:lpstr>Arial</vt:lpstr>
      <vt:lpstr>Arial Narrow</vt:lpstr>
      <vt:lpstr>Calibri</vt:lpstr>
      <vt:lpstr>Times New Roman</vt:lpstr>
      <vt:lpstr>Wingdings</vt:lpstr>
      <vt:lpstr>Office Theme</vt:lpstr>
      <vt:lpstr>The 9th International Conference on Cultural Technology 2026</vt:lpstr>
      <vt:lpstr>Outline</vt:lpstr>
      <vt:lpstr>Motivation</vt:lpstr>
      <vt:lpstr>Gap and Questions</vt:lpstr>
      <vt:lpstr>System and Threat Model</vt:lpstr>
      <vt:lpstr>Record-Level DP Does Not Bound What an RSU Can Infer About Content Category</vt:lpstr>
      <vt:lpstr>Experimental Setup</vt:lpstr>
      <vt:lpstr>Experimental Results</vt:lpstr>
      <vt:lpstr>Experimental Results</vt:lpstr>
      <vt:lpstr>Implications: Delivery-Time Requests Remain the Open Problem</vt:lpstr>
      <vt:lpstr>Conclusion &amp; Future Work</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2021090007</dc:title>
  <dc:creator>Shahbaz Khan</dc:creator>
  <cp:lastModifiedBy>Kamlesh Soothar</cp:lastModifiedBy>
  <cp:revision>9828</cp:revision>
  <cp:lastPrinted>2026-06-19T08:42:03Z</cp:lastPrinted>
  <dcterms:created xsi:type="dcterms:W3CDTF">2016-06-30T17:09:10Z</dcterms:created>
  <dcterms:modified xsi:type="dcterms:W3CDTF">2026-10-28T06:56:09Z</dcterms:modified>
</cp:coreProperties>
</file>