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C71247-A9DD-4EFA-98E5-08183397CEA1}" type="doc">
      <dgm:prSet loTypeId="urn:microsoft.com/office/officeart/2018/2/layout/IconVerticalSolidList" loCatId="icon" qsTypeId="urn:microsoft.com/office/officeart/2005/8/quickstyle/3d1" qsCatId="3D" csTypeId="urn:microsoft.com/office/officeart/2005/8/colors/accent5_2" csCatId="accent5" phldr="1"/>
      <dgm:spPr/>
      <dgm:t>
        <a:bodyPr/>
        <a:lstStyle/>
        <a:p>
          <a:endParaRPr lang="en-US"/>
        </a:p>
      </dgm:t>
    </dgm:pt>
    <dgm:pt modelId="{E01CA5D1-9542-417E-B669-6224C018B94E}">
      <dgm:prSet/>
      <dgm:spPr/>
      <dgm:t>
        <a:bodyPr/>
        <a:lstStyle/>
        <a:p>
          <a:pPr>
            <a:lnSpc>
              <a:spcPct val="100000"/>
            </a:lnSpc>
          </a:pPr>
          <a:r>
            <a:rPr lang="zh-CN" dirty="0">
              <a:solidFill>
                <a:schemeClr val="bg1"/>
              </a:solidFill>
            </a:rPr>
            <a:t>1. Photography and Visual Memory</a:t>
          </a:r>
        </a:p>
        <a:p>
          <a:pPr>
            <a:lnSpc>
              <a:spcPct val="100000"/>
            </a:lnSpc>
          </a:pPr>
          <a:r>
            <a:rPr lang="zh-CN" dirty="0">
              <a:solidFill>
                <a:schemeClr val="bg1"/>
              </a:solidFill>
            </a:rPr>
            <a:t>Roland Barthes: Small visual details can trigger strong emotions.</a:t>
          </a:r>
        </a:p>
        <a:p>
          <a:pPr>
            <a:lnSpc>
              <a:spcPct val="100000"/>
            </a:lnSpc>
          </a:pPr>
          <a:r>
            <a:rPr lang="zh-CN" dirty="0">
              <a:solidFill>
                <a:schemeClr val="bg1"/>
              </a:solidFill>
            </a:rPr>
            <a:t>Susan Sontag: Photographs allow people to collect and preserve moments.</a:t>
          </a:r>
          <a:endParaRPr lang="en-US" dirty="0">
            <a:solidFill>
              <a:schemeClr val="bg1"/>
            </a:solidFill>
          </a:endParaRPr>
        </a:p>
      </dgm:t>
    </dgm:pt>
    <dgm:pt modelId="{889A805C-A31C-49E7-8989-D24419389F6D}" type="parTrans" cxnId="{9CD60AF0-309B-4A62-A11E-70E862501D0C}">
      <dgm:prSet/>
      <dgm:spPr/>
      <dgm:t>
        <a:bodyPr/>
        <a:lstStyle/>
        <a:p>
          <a:endParaRPr lang="en-US"/>
        </a:p>
      </dgm:t>
    </dgm:pt>
    <dgm:pt modelId="{EDE501C5-A0FC-4AFF-B49C-BC1C2711ACB8}" type="sibTrans" cxnId="{9CD60AF0-309B-4A62-A11E-70E862501D0C}">
      <dgm:prSet/>
      <dgm:spPr/>
      <dgm:t>
        <a:bodyPr/>
        <a:lstStyle/>
        <a:p>
          <a:endParaRPr lang="en-US"/>
        </a:p>
      </dgm:t>
    </dgm:pt>
    <dgm:pt modelId="{D9B538C9-341A-47EC-BDD7-C927C9C2850E}">
      <dgm:prSet/>
      <dgm:spPr/>
      <dgm:t>
        <a:bodyPr/>
        <a:lstStyle/>
        <a:p>
          <a:pPr>
            <a:lnSpc>
              <a:spcPct val="100000"/>
            </a:lnSpc>
          </a:pPr>
          <a:r>
            <a:rPr lang="zh-CN" dirty="0">
              <a:solidFill>
                <a:schemeClr val="bg1"/>
              </a:solidFill>
            </a:rPr>
            <a:t>2. Games as Art and Narrative Space</a:t>
          </a:r>
        </a:p>
        <a:p>
          <a:pPr>
            <a:lnSpc>
              <a:spcPct val="100000"/>
            </a:lnSpc>
          </a:pPr>
          <a:r>
            <a:rPr lang="zh-CN" dirty="0">
              <a:solidFill>
                <a:schemeClr val="bg1"/>
              </a:solidFill>
            </a:rPr>
            <a:t>Game worlds allow players to explore, interact, and create meaning through camera angles, timing, and composition.</a:t>
          </a:r>
          <a:endParaRPr lang="en-US" dirty="0">
            <a:solidFill>
              <a:schemeClr val="bg1"/>
            </a:solidFill>
          </a:endParaRPr>
        </a:p>
      </dgm:t>
    </dgm:pt>
    <dgm:pt modelId="{DBBC69A9-B4C6-43E4-BF6F-FB982543DCDC}" type="parTrans" cxnId="{3AF2E8B9-DEEE-467D-9198-FF73075DA1D3}">
      <dgm:prSet/>
      <dgm:spPr/>
      <dgm:t>
        <a:bodyPr/>
        <a:lstStyle/>
        <a:p>
          <a:endParaRPr lang="en-US"/>
        </a:p>
      </dgm:t>
    </dgm:pt>
    <dgm:pt modelId="{AF527368-D445-4735-AB4D-025928A1EE59}" type="sibTrans" cxnId="{3AF2E8B9-DEEE-467D-9198-FF73075DA1D3}">
      <dgm:prSet/>
      <dgm:spPr/>
      <dgm:t>
        <a:bodyPr/>
        <a:lstStyle/>
        <a:p>
          <a:endParaRPr lang="en-US"/>
        </a:p>
      </dgm:t>
    </dgm:pt>
    <dgm:pt modelId="{33F3152C-743F-46AB-A1C4-B7BDD77EE725}">
      <dgm:prSet/>
      <dgm:spPr/>
      <dgm:t>
        <a:bodyPr/>
        <a:lstStyle/>
        <a:p>
          <a:pPr>
            <a:lnSpc>
              <a:spcPct val="100000"/>
            </a:lnSpc>
          </a:pPr>
          <a:r>
            <a:rPr lang="zh-CN" dirty="0">
              <a:solidFill>
                <a:schemeClr val="bg1"/>
              </a:solidFill>
            </a:rPr>
            <a:t>3. Participatory Culture</a:t>
          </a:r>
        </a:p>
        <a:p>
          <a:pPr>
            <a:lnSpc>
              <a:spcPct val="100000"/>
            </a:lnSpc>
          </a:pPr>
          <a:r>
            <a:rPr lang="zh-CN" dirty="0">
              <a:solidFill>
                <a:schemeClr val="bg1"/>
              </a:solidFill>
            </a:rPr>
            <a:t>Henry Jenkins: Players are not only consumers. They can also become creators who reinterpret and extend original media.</a:t>
          </a:r>
          <a:endParaRPr lang="en-US" dirty="0">
            <a:solidFill>
              <a:schemeClr val="bg1"/>
            </a:solidFill>
          </a:endParaRPr>
        </a:p>
      </dgm:t>
    </dgm:pt>
    <dgm:pt modelId="{1B6C0544-4100-4F5E-82BD-51C6997CAB51}" type="parTrans" cxnId="{FE5CE0F0-C8C4-4A00-B49A-53C5E29FA0FD}">
      <dgm:prSet/>
      <dgm:spPr/>
      <dgm:t>
        <a:bodyPr/>
        <a:lstStyle/>
        <a:p>
          <a:endParaRPr lang="en-US"/>
        </a:p>
      </dgm:t>
    </dgm:pt>
    <dgm:pt modelId="{E0BAA482-792F-4BCC-B85F-59743EFBE3C3}" type="sibTrans" cxnId="{FE5CE0F0-C8C4-4A00-B49A-53C5E29FA0FD}">
      <dgm:prSet/>
      <dgm:spPr/>
      <dgm:t>
        <a:bodyPr/>
        <a:lstStyle/>
        <a:p>
          <a:endParaRPr lang="en-US"/>
        </a:p>
      </dgm:t>
    </dgm:pt>
    <dgm:pt modelId="{127CEA14-F40E-4B3B-9388-362D564336F4}" type="pres">
      <dgm:prSet presAssocID="{6FC71247-A9DD-4EFA-98E5-08183397CEA1}" presName="root" presStyleCnt="0">
        <dgm:presLayoutVars>
          <dgm:dir/>
          <dgm:resizeHandles val="exact"/>
        </dgm:presLayoutVars>
      </dgm:prSet>
      <dgm:spPr/>
    </dgm:pt>
    <dgm:pt modelId="{D7582916-4195-4E0E-A77E-E51902F7123B}" type="pres">
      <dgm:prSet presAssocID="{E01CA5D1-9542-417E-B669-6224C018B94E}" presName="compNode" presStyleCnt="0"/>
      <dgm:spPr/>
    </dgm:pt>
    <dgm:pt modelId="{BF000EA6-C72B-41BF-BC0E-64E418A45CDA}" type="pres">
      <dgm:prSet presAssocID="{E01CA5D1-9542-417E-B669-6224C018B94E}" presName="bgRect" presStyleLbl="bgShp" presStyleIdx="0" presStyleCnt="3"/>
      <dgm:spPr>
        <a:solidFill>
          <a:schemeClr val="tx1">
            <a:lumMod val="95000"/>
            <a:lumOff val="5000"/>
          </a:schemeClr>
        </a:solidFill>
      </dgm:spPr>
    </dgm:pt>
    <dgm:pt modelId="{AAE13C43-4373-4CAE-ACFE-3801E7E671DA}" type="pres">
      <dgm:prSet presAssocID="{E01CA5D1-9542-417E-B669-6224C018B94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照相机"/>
        </a:ext>
      </dgm:extLst>
    </dgm:pt>
    <dgm:pt modelId="{9B39FE2E-BDA9-463E-B781-64DEE71AEABD}" type="pres">
      <dgm:prSet presAssocID="{E01CA5D1-9542-417E-B669-6224C018B94E}" presName="spaceRect" presStyleCnt="0"/>
      <dgm:spPr/>
    </dgm:pt>
    <dgm:pt modelId="{5A6E9AA5-3930-4451-9C58-799CA845BBE3}" type="pres">
      <dgm:prSet presAssocID="{E01CA5D1-9542-417E-B669-6224C018B94E}" presName="parTx" presStyleLbl="revTx" presStyleIdx="0" presStyleCnt="3">
        <dgm:presLayoutVars>
          <dgm:chMax val="0"/>
          <dgm:chPref val="0"/>
        </dgm:presLayoutVars>
      </dgm:prSet>
      <dgm:spPr/>
    </dgm:pt>
    <dgm:pt modelId="{27CB1FAD-E461-45AC-B035-B286CC0C3EF9}" type="pres">
      <dgm:prSet presAssocID="{EDE501C5-A0FC-4AFF-B49C-BC1C2711ACB8}" presName="sibTrans" presStyleCnt="0"/>
      <dgm:spPr/>
    </dgm:pt>
    <dgm:pt modelId="{AC2D3487-9A22-4E86-A886-17A913E220E4}" type="pres">
      <dgm:prSet presAssocID="{D9B538C9-341A-47EC-BDD7-C927C9C2850E}" presName="compNode" presStyleCnt="0"/>
      <dgm:spPr/>
    </dgm:pt>
    <dgm:pt modelId="{498D7484-0B9B-4D25-8209-575CE4381BDC}" type="pres">
      <dgm:prSet presAssocID="{D9B538C9-341A-47EC-BDD7-C927C9C2850E}" presName="bgRect" presStyleLbl="bgShp" presStyleIdx="1" presStyleCnt="3"/>
      <dgm:spPr>
        <a:solidFill>
          <a:schemeClr val="tx1"/>
        </a:solidFill>
      </dgm:spPr>
    </dgm:pt>
    <dgm:pt modelId="{C299E796-D3B4-48A6-A4DE-812EBF45240F}" type="pres">
      <dgm:prSet presAssocID="{D9B538C9-341A-47EC-BDD7-C927C9C2850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uzzle"/>
        </a:ext>
      </dgm:extLst>
    </dgm:pt>
    <dgm:pt modelId="{9C5D649C-C909-416D-A6C1-758B35587CB1}" type="pres">
      <dgm:prSet presAssocID="{D9B538C9-341A-47EC-BDD7-C927C9C2850E}" presName="spaceRect" presStyleCnt="0"/>
      <dgm:spPr/>
    </dgm:pt>
    <dgm:pt modelId="{A056BB72-1217-4000-8A1D-70A8B8ED0877}" type="pres">
      <dgm:prSet presAssocID="{D9B538C9-341A-47EC-BDD7-C927C9C2850E}" presName="parTx" presStyleLbl="revTx" presStyleIdx="1" presStyleCnt="3">
        <dgm:presLayoutVars>
          <dgm:chMax val="0"/>
          <dgm:chPref val="0"/>
        </dgm:presLayoutVars>
      </dgm:prSet>
      <dgm:spPr/>
    </dgm:pt>
    <dgm:pt modelId="{08376800-2B93-478A-97A5-A0513CB0D920}" type="pres">
      <dgm:prSet presAssocID="{AF527368-D445-4735-AB4D-025928A1EE59}" presName="sibTrans" presStyleCnt="0"/>
      <dgm:spPr/>
    </dgm:pt>
    <dgm:pt modelId="{BBAE4519-E773-4693-BC8A-7024FD0CEB36}" type="pres">
      <dgm:prSet presAssocID="{33F3152C-743F-46AB-A1C4-B7BDD77EE725}" presName="compNode" presStyleCnt="0"/>
      <dgm:spPr/>
    </dgm:pt>
    <dgm:pt modelId="{967E76C2-A5AE-4B58-A85E-957D13C0D446}" type="pres">
      <dgm:prSet presAssocID="{33F3152C-743F-46AB-A1C4-B7BDD77EE725}" presName="bgRect" presStyleLbl="bgShp" presStyleIdx="2" presStyleCnt="3"/>
      <dgm:spPr>
        <a:solidFill>
          <a:schemeClr val="tx1"/>
        </a:solidFill>
      </dgm:spPr>
    </dgm:pt>
    <dgm:pt modelId="{3BF3F02D-9228-4DF3-B52E-56932CAD07C4}" type="pres">
      <dgm:prSet presAssocID="{33F3152C-743F-46AB-A1C4-B7BDD77EE72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图像"/>
        </a:ext>
      </dgm:extLst>
    </dgm:pt>
    <dgm:pt modelId="{9C2392FE-8B94-43E8-B91D-6CA2D348D120}" type="pres">
      <dgm:prSet presAssocID="{33F3152C-743F-46AB-A1C4-B7BDD77EE725}" presName="spaceRect" presStyleCnt="0"/>
      <dgm:spPr/>
    </dgm:pt>
    <dgm:pt modelId="{7E79F7DE-7009-4B1B-921F-5B43747CE42F}" type="pres">
      <dgm:prSet presAssocID="{33F3152C-743F-46AB-A1C4-B7BDD77EE725}" presName="parTx" presStyleLbl="revTx" presStyleIdx="2" presStyleCnt="3">
        <dgm:presLayoutVars>
          <dgm:chMax val="0"/>
          <dgm:chPref val="0"/>
        </dgm:presLayoutVars>
      </dgm:prSet>
      <dgm:spPr/>
    </dgm:pt>
  </dgm:ptLst>
  <dgm:cxnLst>
    <dgm:cxn modelId="{10D58C64-DA57-40A4-8A9A-F68F3F2DD95D}" type="presOf" srcId="{E01CA5D1-9542-417E-B669-6224C018B94E}" destId="{5A6E9AA5-3930-4451-9C58-799CA845BBE3}" srcOrd="0" destOrd="0" presId="urn:microsoft.com/office/officeart/2018/2/layout/IconVerticalSolidList"/>
    <dgm:cxn modelId="{73E50B6B-97F9-44A6-9984-BF5A5812FB30}" type="presOf" srcId="{6FC71247-A9DD-4EFA-98E5-08183397CEA1}" destId="{127CEA14-F40E-4B3B-9388-362D564336F4}" srcOrd="0" destOrd="0" presId="urn:microsoft.com/office/officeart/2018/2/layout/IconVerticalSolidList"/>
    <dgm:cxn modelId="{C9C1FEA5-B232-4C1C-8177-05C4A76532B2}" type="presOf" srcId="{D9B538C9-341A-47EC-BDD7-C927C9C2850E}" destId="{A056BB72-1217-4000-8A1D-70A8B8ED0877}" srcOrd="0" destOrd="0" presId="urn:microsoft.com/office/officeart/2018/2/layout/IconVerticalSolidList"/>
    <dgm:cxn modelId="{3AF2E8B9-DEEE-467D-9198-FF73075DA1D3}" srcId="{6FC71247-A9DD-4EFA-98E5-08183397CEA1}" destId="{D9B538C9-341A-47EC-BDD7-C927C9C2850E}" srcOrd="1" destOrd="0" parTransId="{DBBC69A9-B4C6-43E4-BF6F-FB982543DCDC}" sibTransId="{AF527368-D445-4735-AB4D-025928A1EE59}"/>
    <dgm:cxn modelId="{9CD60AF0-309B-4A62-A11E-70E862501D0C}" srcId="{6FC71247-A9DD-4EFA-98E5-08183397CEA1}" destId="{E01CA5D1-9542-417E-B669-6224C018B94E}" srcOrd="0" destOrd="0" parTransId="{889A805C-A31C-49E7-8989-D24419389F6D}" sibTransId="{EDE501C5-A0FC-4AFF-B49C-BC1C2711ACB8}"/>
    <dgm:cxn modelId="{FE5CE0F0-C8C4-4A00-B49A-53C5E29FA0FD}" srcId="{6FC71247-A9DD-4EFA-98E5-08183397CEA1}" destId="{33F3152C-743F-46AB-A1C4-B7BDD77EE725}" srcOrd="2" destOrd="0" parTransId="{1B6C0544-4100-4F5E-82BD-51C6997CAB51}" sibTransId="{E0BAA482-792F-4BCC-B85F-59743EFBE3C3}"/>
    <dgm:cxn modelId="{E578B7F1-7250-4704-B054-0CEF5F9BB537}" type="presOf" srcId="{33F3152C-743F-46AB-A1C4-B7BDD77EE725}" destId="{7E79F7DE-7009-4B1B-921F-5B43747CE42F}" srcOrd="0" destOrd="0" presId="urn:microsoft.com/office/officeart/2018/2/layout/IconVerticalSolidList"/>
    <dgm:cxn modelId="{EF328473-CB94-4C37-B924-00391DA57F48}" type="presParOf" srcId="{127CEA14-F40E-4B3B-9388-362D564336F4}" destId="{D7582916-4195-4E0E-A77E-E51902F7123B}" srcOrd="0" destOrd="0" presId="urn:microsoft.com/office/officeart/2018/2/layout/IconVerticalSolidList"/>
    <dgm:cxn modelId="{414060CA-BE9E-4421-B12A-395623EE91AB}" type="presParOf" srcId="{D7582916-4195-4E0E-A77E-E51902F7123B}" destId="{BF000EA6-C72B-41BF-BC0E-64E418A45CDA}" srcOrd="0" destOrd="0" presId="urn:microsoft.com/office/officeart/2018/2/layout/IconVerticalSolidList"/>
    <dgm:cxn modelId="{01CFCDE8-8527-42C4-B870-6D4C60FF26C3}" type="presParOf" srcId="{D7582916-4195-4E0E-A77E-E51902F7123B}" destId="{AAE13C43-4373-4CAE-ACFE-3801E7E671DA}" srcOrd="1" destOrd="0" presId="urn:microsoft.com/office/officeart/2018/2/layout/IconVerticalSolidList"/>
    <dgm:cxn modelId="{D466F826-A77C-4E93-B4C2-7EF82FB90BC3}" type="presParOf" srcId="{D7582916-4195-4E0E-A77E-E51902F7123B}" destId="{9B39FE2E-BDA9-463E-B781-64DEE71AEABD}" srcOrd="2" destOrd="0" presId="urn:microsoft.com/office/officeart/2018/2/layout/IconVerticalSolidList"/>
    <dgm:cxn modelId="{DDC20939-4A20-4535-ADA1-540E8EBA3406}" type="presParOf" srcId="{D7582916-4195-4E0E-A77E-E51902F7123B}" destId="{5A6E9AA5-3930-4451-9C58-799CA845BBE3}" srcOrd="3" destOrd="0" presId="urn:microsoft.com/office/officeart/2018/2/layout/IconVerticalSolidList"/>
    <dgm:cxn modelId="{C0884AA3-F973-404B-B423-28097CF82D2F}" type="presParOf" srcId="{127CEA14-F40E-4B3B-9388-362D564336F4}" destId="{27CB1FAD-E461-45AC-B035-B286CC0C3EF9}" srcOrd="1" destOrd="0" presId="urn:microsoft.com/office/officeart/2018/2/layout/IconVerticalSolidList"/>
    <dgm:cxn modelId="{6C5DEEE5-C70E-47D7-953A-01C59BCFE1A7}" type="presParOf" srcId="{127CEA14-F40E-4B3B-9388-362D564336F4}" destId="{AC2D3487-9A22-4E86-A886-17A913E220E4}" srcOrd="2" destOrd="0" presId="urn:microsoft.com/office/officeart/2018/2/layout/IconVerticalSolidList"/>
    <dgm:cxn modelId="{0A5F07CB-7039-4502-9EB2-9AD5A4F3E36C}" type="presParOf" srcId="{AC2D3487-9A22-4E86-A886-17A913E220E4}" destId="{498D7484-0B9B-4D25-8209-575CE4381BDC}" srcOrd="0" destOrd="0" presId="urn:microsoft.com/office/officeart/2018/2/layout/IconVerticalSolidList"/>
    <dgm:cxn modelId="{0D3659B1-FEA9-46F3-B72A-89023785B1FD}" type="presParOf" srcId="{AC2D3487-9A22-4E86-A886-17A913E220E4}" destId="{C299E796-D3B4-48A6-A4DE-812EBF45240F}" srcOrd="1" destOrd="0" presId="urn:microsoft.com/office/officeart/2018/2/layout/IconVerticalSolidList"/>
    <dgm:cxn modelId="{D79E2301-2EC5-4535-BD79-977833A8ECE7}" type="presParOf" srcId="{AC2D3487-9A22-4E86-A886-17A913E220E4}" destId="{9C5D649C-C909-416D-A6C1-758B35587CB1}" srcOrd="2" destOrd="0" presId="urn:microsoft.com/office/officeart/2018/2/layout/IconVerticalSolidList"/>
    <dgm:cxn modelId="{FE7F24A5-AB42-4093-92EB-EA2E92779EED}" type="presParOf" srcId="{AC2D3487-9A22-4E86-A886-17A913E220E4}" destId="{A056BB72-1217-4000-8A1D-70A8B8ED0877}" srcOrd="3" destOrd="0" presId="urn:microsoft.com/office/officeart/2018/2/layout/IconVerticalSolidList"/>
    <dgm:cxn modelId="{E77DDBF9-977A-4356-84C9-1AB17895916E}" type="presParOf" srcId="{127CEA14-F40E-4B3B-9388-362D564336F4}" destId="{08376800-2B93-478A-97A5-A0513CB0D920}" srcOrd="3" destOrd="0" presId="urn:microsoft.com/office/officeart/2018/2/layout/IconVerticalSolidList"/>
    <dgm:cxn modelId="{15FB0449-A0AF-4897-AF8B-8B0BAC495C6C}" type="presParOf" srcId="{127CEA14-F40E-4B3B-9388-362D564336F4}" destId="{BBAE4519-E773-4693-BC8A-7024FD0CEB36}" srcOrd="4" destOrd="0" presId="urn:microsoft.com/office/officeart/2018/2/layout/IconVerticalSolidList"/>
    <dgm:cxn modelId="{8F304674-D680-4452-86DC-E521A13011F5}" type="presParOf" srcId="{BBAE4519-E773-4693-BC8A-7024FD0CEB36}" destId="{967E76C2-A5AE-4B58-A85E-957D13C0D446}" srcOrd="0" destOrd="0" presId="urn:microsoft.com/office/officeart/2018/2/layout/IconVerticalSolidList"/>
    <dgm:cxn modelId="{3D9F8F13-BAF3-45BF-A121-ABE411B2B970}" type="presParOf" srcId="{BBAE4519-E773-4693-BC8A-7024FD0CEB36}" destId="{3BF3F02D-9228-4DF3-B52E-56932CAD07C4}" srcOrd="1" destOrd="0" presId="urn:microsoft.com/office/officeart/2018/2/layout/IconVerticalSolidList"/>
    <dgm:cxn modelId="{DC37C887-92A2-4EF4-8DD8-B288842F0FF4}" type="presParOf" srcId="{BBAE4519-E773-4693-BC8A-7024FD0CEB36}" destId="{9C2392FE-8B94-43E8-B91D-6CA2D348D120}" srcOrd="2" destOrd="0" presId="urn:microsoft.com/office/officeart/2018/2/layout/IconVerticalSolidList"/>
    <dgm:cxn modelId="{D11857CA-A6DE-4B5F-85C1-FD13F29E7689}" type="presParOf" srcId="{BBAE4519-E773-4693-BC8A-7024FD0CEB36}" destId="{7E79F7DE-7009-4B1B-921F-5B43747CE42F}"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2A50A8E-AE77-4709-813D-CC7C2301F1A3}" type="doc">
      <dgm:prSet loTypeId="urn:microsoft.com/office/officeart/2008/layout/LinedList" loCatId="list" qsTypeId="urn:microsoft.com/office/officeart/2005/8/quickstyle/simple1" qsCatId="simple" csTypeId="urn:microsoft.com/office/officeart/2005/8/colors/accent0_1" csCatId="mainScheme"/>
      <dgm:spPr/>
      <dgm:t>
        <a:bodyPr/>
        <a:lstStyle/>
        <a:p>
          <a:endParaRPr lang="en-US"/>
        </a:p>
      </dgm:t>
    </dgm:pt>
    <dgm:pt modelId="{9F5CE885-4AAC-4C8C-B823-36C92D31C36F}">
      <dgm:prSet/>
      <dgm:spPr/>
      <dgm:t>
        <a:bodyPr/>
        <a:lstStyle/>
        <a:p>
          <a:r>
            <a:rPr lang="zh-CN" b="1" dirty="0"/>
            <a:t>01</a:t>
          </a:r>
          <a:endParaRPr lang="en-US" dirty="0"/>
        </a:p>
      </dgm:t>
    </dgm:pt>
    <dgm:pt modelId="{201F4538-8F49-4619-B599-E291620C1C0F}" type="parTrans" cxnId="{02D0AF72-CCEC-4AB6-8644-0932679518D5}">
      <dgm:prSet/>
      <dgm:spPr/>
      <dgm:t>
        <a:bodyPr/>
        <a:lstStyle/>
        <a:p>
          <a:endParaRPr lang="en-US"/>
        </a:p>
      </dgm:t>
    </dgm:pt>
    <dgm:pt modelId="{18FDBFB4-98A5-4033-B2E9-2DABA8BAD1A7}" type="sibTrans" cxnId="{02D0AF72-CCEC-4AB6-8644-0932679518D5}">
      <dgm:prSet/>
      <dgm:spPr/>
      <dgm:t>
        <a:bodyPr/>
        <a:lstStyle/>
        <a:p>
          <a:endParaRPr lang="en-US"/>
        </a:p>
      </dgm:t>
    </dgm:pt>
    <dgm:pt modelId="{210CB0DD-8572-4182-9E84-EA990CEF21A9}">
      <dgm:prSet/>
      <dgm:spPr/>
      <dgm:t>
        <a:bodyPr/>
        <a:lstStyle/>
        <a:p>
          <a:r>
            <a:rPr lang="zh-CN" dirty="0"/>
            <a:t>Data Source</a:t>
          </a:r>
          <a:endParaRPr lang="en-US" dirty="0"/>
        </a:p>
      </dgm:t>
    </dgm:pt>
    <dgm:pt modelId="{90842B95-37DF-4E02-BD1E-D42E950B7B32}" type="parTrans" cxnId="{5945AFC3-B8A5-41C1-89F6-344F7D1BA3D2}">
      <dgm:prSet/>
      <dgm:spPr/>
      <dgm:t>
        <a:bodyPr/>
        <a:lstStyle/>
        <a:p>
          <a:endParaRPr lang="en-US"/>
        </a:p>
      </dgm:t>
    </dgm:pt>
    <dgm:pt modelId="{FE2DD047-2B7F-45AD-804F-D9CD93A90E56}" type="sibTrans" cxnId="{5945AFC3-B8A5-41C1-89F6-344F7D1BA3D2}">
      <dgm:prSet/>
      <dgm:spPr/>
      <dgm:t>
        <a:bodyPr/>
        <a:lstStyle/>
        <a:p>
          <a:endParaRPr lang="en-US"/>
        </a:p>
      </dgm:t>
    </dgm:pt>
    <dgm:pt modelId="{DD4291D6-4C41-4897-ADBB-E01EA71683D9}">
      <dgm:prSet/>
      <dgm:spPr/>
      <dgm:t>
        <a:bodyPr/>
        <a:lstStyle/>
        <a:p>
          <a:r>
            <a:rPr lang="zh-CN"/>
            <a:t>Player photography posts shared on Xiaohongshu.</a:t>
          </a:r>
          <a:endParaRPr lang="en-US"/>
        </a:p>
      </dgm:t>
    </dgm:pt>
    <dgm:pt modelId="{A1E42723-AC8D-4712-B262-11CEBC361939}" type="parTrans" cxnId="{5A5F2912-A7B3-43E6-94E3-651140B597F5}">
      <dgm:prSet/>
      <dgm:spPr/>
      <dgm:t>
        <a:bodyPr/>
        <a:lstStyle/>
        <a:p>
          <a:endParaRPr lang="en-US"/>
        </a:p>
      </dgm:t>
    </dgm:pt>
    <dgm:pt modelId="{B4898CAB-A5B3-49C1-BE12-8BA02E8289D1}" type="sibTrans" cxnId="{5A5F2912-A7B3-43E6-94E3-651140B597F5}">
      <dgm:prSet/>
      <dgm:spPr/>
      <dgm:t>
        <a:bodyPr/>
        <a:lstStyle/>
        <a:p>
          <a:endParaRPr lang="en-US"/>
        </a:p>
      </dgm:t>
    </dgm:pt>
    <dgm:pt modelId="{0C13AA2C-5284-451B-8574-42B337D36D7C}">
      <dgm:prSet/>
      <dgm:spPr/>
      <dgm:t>
        <a:bodyPr/>
        <a:lstStyle/>
        <a:p>
          <a:r>
            <a:rPr lang="zh-CN" b="1"/>
            <a:t>02</a:t>
          </a:r>
          <a:endParaRPr lang="en-US"/>
        </a:p>
      </dgm:t>
    </dgm:pt>
    <dgm:pt modelId="{CB13CAD4-F20A-4501-8A60-580929BB661C}" type="parTrans" cxnId="{C18434D1-3EFE-4251-96C5-6D0E0D75123E}">
      <dgm:prSet/>
      <dgm:spPr/>
      <dgm:t>
        <a:bodyPr/>
        <a:lstStyle/>
        <a:p>
          <a:endParaRPr lang="en-US"/>
        </a:p>
      </dgm:t>
    </dgm:pt>
    <dgm:pt modelId="{F19DE506-6C89-4275-A71F-288986CB6C1F}" type="sibTrans" cxnId="{C18434D1-3EFE-4251-96C5-6D0E0D75123E}">
      <dgm:prSet/>
      <dgm:spPr/>
      <dgm:t>
        <a:bodyPr/>
        <a:lstStyle/>
        <a:p>
          <a:endParaRPr lang="en-US"/>
        </a:p>
      </dgm:t>
    </dgm:pt>
    <dgm:pt modelId="{E705E436-4581-41CB-BD42-39CA7B04B770}">
      <dgm:prSet/>
      <dgm:spPr/>
      <dgm:t>
        <a:bodyPr/>
        <a:lstStyle/>
        <a:p>
          <a:r>
            <a:rPr lang="zh-CN"/>
            <a:t>Sample Selection</a:t>
          </a:r>
          <a:endParaRPr lang="en-US"/>
        </a:p>
      </dgm:t>
    </dgm:pt>
    <dgm:pt modelId="{256B2074-4D7D-426A-B019-A3E9DA24A2FA}" type="parTrans" cxnId="{F35BE8B2-5C30-4358-9F2B-69E3B5077626}">
      <dgm:prSet/>
      <dgm:spPr/>
      <dgm:t>
        <a:bodyPr/>
        <a:lstStyle/>
        <a:p>
          <a:endParaRPr lang="en-US"/>
        </a:p>
      </dgm:t>
    </dgm:pt>
    <dgm:pt modelId="{32A15E13-E6C6-48D6-9AA5-A6B9FCE40C83}" type="sibTrans" cxnId="{F35BE8B2-5C30-4358-9F2B-69E3B5077626}">
      <dgm:prSet/>
      <dgm:spPr/>
      <dgm:t>
        <a:bodyPr/>
        <a:lstStyle/>
        <a:p>
          <a:endParaRPr lang="en-US"/>
        </a:p>
      </dgm:t>
    </dgm:pt>
    <dgm:pt modelId="{765A7B67-E3C5-4217-AAEB-75DFD1F1374E}">
      <dgm:prSet/>
      <dgm:spPr/>
      <dgm:t>
        <a:bodyPr/>
        <a:lstStyle/>
        <a:p>
          <a:r>
            <a:rPr lang="zh-CN"/>
            <a:t>Recent posts with high interaction, aiming for diversity and in-depth analysis.</a:t>
          </a:r>
          <a:endParaRPr lang="en-US"/>
        </a:p>
      </dgm:t>
    </dgm:pt>
    <dgm:pt modelId="{F0BFEF3D-DF49-4700-86A4-00762D36F212}" type="parTrans" cxnId="{32F0F8CF-59E3-49CC-BF05-9354B786B53E}">
      <dgm:prSet/>
      <dgm:spPr/>
      <dgm:t>
        <a:bodyPr/>
        <a:lstStyle/>
        <a:p>
          <a:endParaRPr lang="en-US"/>
        </a:p>
      </dgm:t>
    </dgm:pt>
    <dgm:pt modelId="{29947913-968D-4A0A-A7E4-0D60200A12C6}" type="sibTrans" cxnId="{32F0F8CF-59E3-49CC-BF05-9354B786B53E}">
      <dgm:prSet/>
      <dgm:spPr/>
      <dgm:t>
        <a:bodyPr/>
        <a:lstStyle/>
        <a:p>
          <a:endParaRPr lang="en-US"/>
        </a:p>
      </dgm:t>
    </dgm:pt>
    <dgm:pt modelId="{BEE79DAA-3FE0-4D4A-AF3B-B4889085B85E}">
      <dgm:prSet/>
      <dgm:spPr/>
      <dgm:t>
        <a:bodyPr/>
        <a:lstStyle/>
        <a:p>
          <a:r>
            <a:rPr lang="zh-CN" b="1"/>
            <a:t>03</a:t>
          </a:r>
          <a:endParaRPr lang="en-US"/>
        </a:p>
      </dgm:t>
    </dgm:pt>
    <dgm:pt modelId="{C008F34A-6D6A-4532-96BE-0B95683CD86F}" type="parTrans" cxnId="{FF9CECA3-7051-43FF-944F-72C3A0930A5D}">
      <dgm:prSet/>
      <dgm:spPr/>
      <dgm:t>
        <a:bodyPr/>
        <a:lstStyle/>
        <a:p>
          <a:endParaRPr lang="en-US"/>
        </a:p>
      </dgm:t>
    </dgm:pt>
    <dgm:pt modelId="{52F47346-396E-4E3A-952E-9FEEA85F062B}" type="sibTrans" cxnId="{FF9CECA3-7051-43FF-944F-72C3A0930A5D}">
      <dgm:prSet/>
      <dgm:spPr/>
      <dgm:t>
        <a:bodyPr/>
        <a:lstStyle/>
        <a:p>
          <a:endParaRPr lang="en-US"/>
        </a:p>
      </dgm:t>
    </dgm:pt>
    <dgm:pt modelId="{204F58BD-42FE-4980-94E3-0DB98D1423AE}">
      <dgm:prSet/>
      <dgm:spPr/>
      <dgm:t>
        <a:bodyPr/>
        <a:lstStyle/>
        <a:p>
          <a:r>
            <a:rPr lang="zh-CN"/>
            <a:t>Image Analysis</a:t>
          </a:r>
          <a:endParaRPr lang="en-US"/>
        </a:p>
      </dgm:t>
    </dgm:pt>
    <dgm:pt modelId="{2A515888-49BC-4166-AE84-BE5A97A47E66}" type="parTrans" cxnId="{BC8AA45F-F761-48CA-B15B-030BD6D00ABA}">
      <dgm:prSet/>
      <dgm:spPr/>
      <dgm:t>
        <a:bodyPr/>
        <a:lstStyle/>
        <a:p>
          <a:endParaRPr lang="en-US"/>
        </a:p>
      </dgm:t>
    </dgm:pt>
    <dgm:pt modelId="{BA8D24BD-EF58-4172-83A1-DAE759D684E2}" type="sibTrans" cxnId="{BC8AA45F-F761-48CA-B15B-030BD6D00ABA}">
      <dgm:prSet/>
      <dgm:spPr/>
      <dgm:t>
        <a:bodyPr/>
        <a:lstStyle/>
        <a:p>
          <a:endParaRPr lang="en-US"/>
        </a:p>
      </dgm:t>
    </dgm:pt>
    <dgm:pt modelId="{0565EDE9-2768-4074-A4B7-67F0C8F66FEC}">
      <dgm:prSet/>
      <dgm:spPr/>
      <dgm:t>
        <a:bodyPr/>
        <a:lstStyle/>
        <a:p>
          <a:r>
            <a:rPr lang="zh-CN" dirty="0"/>
            <a:t>Examine themes, narrative elements, composition, camera angles, colors, lighting, emotions, and memories.</a:t>
          </a:r>
          <a:endParaRPr lang="en-US" dirty="0"/>
        </a:p>
      </dgm:t>
    </dgm:pt>
    <dgm:pt modelId="{DA2B4328-7DAB-4E9B-AEA8-76DBA4EF4B1C}" type="parTrans" cxnId="{453C5FE0-44AB-4707-80D1-27E9E38B8F0A}">
      <dgm:prSet/>
      <dgm:spPr/>
      <dgm:t>
        <a:bodyPr/>
        <a:lstStyle/>
        <a:p>
          <a:endParaRPr lang="en-US"/>
        </a:p>
      </dgm:t>
    </dgm:pt>
    <dgm:pt modelId="{5629DE5D-F23C-46A1-B5AF-B6A0F015734B}" type="sibTrans" cxnId="{453C5FE0-44AB-4707-80D1-27E9E38B8F0A}">
      <dgm:prSet/>
      <dgm:spPr/>
      <dgm:t>
        <a:bodyPr/>
        <a:lstStyle/>
        <a:p>
          <a:endParaRPr lang="en-US"/>
        </a:p>
      </dgm:t>
    </dgm:pt>
    <dgm:pt modelId="{1E7C7B0B-4D9E-49A4-96C6-F431CCE791D4}">
      <dgm:prSet/>
      <dgm:spPr/>
      <dgm:t>
        <a:bodyPr/>
        <a:lstStyle/>
        <a:p>
          <a:r>
            <a:rPr lang="zh-CN" b="1"/>
            <a:t>04</a:t>
          </a:r>
          <a:endParaRPr lang="en-US"/>
        </a:p>
      </dgm:t>
    </dgm:pt>
    <dgm:pt modelId="{F877D362-E674-4760-9321-6B3AC3D564E9}" type="parTrans" cxnId="{D5C8187D-EB4A-4384-B719-2B06F1B5E442}">
      <dgm:prSet/>
      <dgm:spPr/>
      <dgm:t>
        <a:bodyPr/>
        <a:lstStyle/>
        <a:p>
          <a:endParaRPr lang="en-US"/>
        </a:p>
      </dgm:t>
    </dgm:pt>
    <dgm:pt modelId="{07F81472-B957-4DDA-92EC-341A91512A19}" type="sibTrans" cxnId="{D5C8187D-EB4A-4384-B719-2B06F1B5E442}">
      <dgm:prSet/>
      <dgm:spPr/>
      <dgm:t>
        <a:bodyPr/>
        <a:lstStyle/>
        <a:p>
          <a:endParaRPr lang="en-US"/>
        </a:p>
      </dgm:t>
    </dgm:pt>
    <dgm:pt modelId="{F64BC734-E07E-4683-A091-A45EF5F248A9}">
      <dgm:prSet/>
      <dgm:spPr/>
      <dgm:t>
        <a:bodyPr/>
        <a:lstStyle/>
        <a:p>
          <a:r>
            <a:rPr lang="zh-CN"/>
            <a:t>Comparison</a:t>
          </a:r>
          <a:endParaRPr lang="en-US"/>
        </a:p>
      </dgm:t>
    </dgm:pt>
    <dgm:pt modelId="{67CA94F9-47AA-42A6-81AD-FE85FA69EF63}" type="parTrans" cxnId="{7445DDBE-F237-4901-BFD1-D1A394ED29B8}">
      <dgm:prSet/>
      <dgm:spPr/>
      <dgm:t>
        <a:bodyPr/>
        <a:lstStyle/>
        <a:p>
          <a:endParaRPr lang="en-US"/>
        </a:p>
      </dgm:t>
    </dgm:pt>
    <dgm:pt modelId="{E0289B82-134F-4C67-9F90-402097C4FF95}" type="sibTrans" cxnId="{7445DDBE-F237-4901-BFD1-D1A394ED29B8}">
      <dgm:prSet/>
      <dgm:spPr/>
      <dgm:t>
        <a:bodyPr/>
        <a:lstStyle/>
        <a:p>
          <a:endParaRPr lang="en-US"/>
        </a:p>
      </dgm:t>
    </dgm:pt>
    <dgm:pt modelId="{1B192329-800A-488B-8E3E-1979B44D7A4E}">
      <dgm:prSet/>
      <dgm:spPr/>
      <dgm:t>
        <a:bodyPr/>
        <a:lstStyle/>
        <a:p>
          <a:r>
            <a:rPr lang="zh-CN"/>
            <a:t>Compare visual strategies and explore how players reinterpret the game's original narrative.</a:t>
          </a:r>
          <a:endParaRPr lang="en-US"/>
        </a:p>
      </dgm:t>
    </dgm:pt>
    <dgm:pt modelId="{30F27661-1D57-4502-89F3-6B03321CAA4B}" type="parTrans" cxnId="{A2DD7E85-E8E9-44C2-85CB-5E28C592C4AB}">
      <dgm:prSet/>
      <dgm:spPr/>
      <dgm:t>
        <a:bodyPr/>
        <a:lstStyle/>
        <a:p>
          <a:endParaRPr lang="en-US"/>
        </a:p>
      </dgm:t>
    </dgm:pt>
    <dgm:pt modelId="{20CE524D-59FB-4204-8BF2-25CA077BEF54}" type="sibTrans" cxnId="{A2DD7E85-E8E9-44C2-85CB-5E28C592C4AB}">
      <dgm:prSet/>
      <dgm:spPr/>
      <dgm:t>
        <a:bodyPr/>
        <a:lstStyle/>
        <a:p>
          <a:endParaRPr lang="en-US"/>
        </a:p>
      </dgm:t>
    </dgm:pt>
    <dgm:pt modelId="{0278DC93-D7D4-46A5-885F-E753375DDC74}" type="pres">
      <dgm:prSet presAssocID="{22A50A8E-AE77-4709-813D-CC7C2301F1A3}" presName="vert0" presStyleCnt="0">
        <dgm:presLayoutVars>
          <dgm:dir/>
          <dgm:animOne val="branch"/>
          <dgm:animLvl val="lvl"/>
        </dgm:presLayoutVars>
      </dgm:prSet>
      <dgm:spPr/>
    </dgm:pt>
    <dgm:pt modelId="{45EE3560-F176-41BD-A6A9-5DC10FE7FB61}" type="pres">
      <dgm:prSet presAssocID="{9F5CE885-4AAC-4C8C-B823-36C92D31C36F}" presName="thickLine" presStyleLbl="alignNode1" presStyleIdx="0" presStyleCnt="12"/>
      <dgm:spPr/>
    </dgm:pt>
    <dgm:pt modelId="{B9FD40DB-E86E-4F2D-8A0A-D6A2D9067252}" type="pres">
      <dgm:prSet presAssocID="{9F5CE885-4AAC-4C8C-B823-36C92D31C36F}" presName="horz1" presStyleCnt="0"/>
      <dgm:spPr/>
    </dgm:pt>
    <dgm:pt modelId="{F53D41F9-DED0-4453-B5FE-3DA854AFB496}" type="pres">
      <dgm:prSet presAssocID="{9F5CE885-4AAC-4C8C-B823-36C92D31C36F}" presName="tx1" presStyleLbl="revTx" presStyleIdx="0" presStyleCnt="12"/>
      <dgm:spPr/>
    </dgm:pt>
    <dgm:pt modelId="{0052DD87-87B5-4ED8-9DCA-0C6C94475D11}" type="pres">
      <dgm:prSet presAssocID="{9F5CE885-4AAC-4C8C-B823-36C92D31C36F}" presName="vert1" presStyleCnt="0"/>
      <dgm:spPr/>
    </dgm:pt>
    <dgm:pt modelId="{8437875F-594D-4CBD-93CB-05662B0D63AF}" type="pres">
      <dgm:prSet presAssocID="{210CB0DD-8572-4182-9E84-EA990CEF21A9}" presName="thickLine" presStyleLbl="alignNode1" presStyleIdx="1" presStyleCnt="12"/>
      <dgm:spPr/>
    </dgm:pt>
    <dgm:pt modelId="{01398E88-892B-40D9-BAB9-6FCC4979E743}" type="pres">
      <dgm:prSet presAssocID="{210CB0DD-8572-4182-9E84-EA990CEF21A9}" presName="horz1" presStyleCnt="0"/>
      <dgm:spPr/>
    </dgm:pt>
    <dgm:pt modelId="{ADDCC743-59B5-4A6D-82B2-ACE04F057D35}" type="pres">
      <dgm:prSet presAssocID="{210CB0DD-8572-4182-9E84-EA990CEF21A9}" presName="tx1" presStyleLbl="revTx" presStyleIdx="1" presStyleCnt="12"/>
      <dgm:spPr/>
    </dgm:pt>
    <dgm:pt modelId="{BADC47DB-9BE4-4E3B-8488-F2E943A21F98}" type="pres">
      <dgm:prSet presAssocID="{210CB0DD-8572-4182-9E84-EA990CEF21A9}" presName="vert1" presStyleCnt="0"/>
      <dgm:spPr/>
    </dgm:pt>
    <dgm:pt modelId="{B753DB15-1CEF-4950-A777-F28A3E7A77D2}" type="pres">
      <dgm:prSet presAssocID="{DD4291D6-4C41-4897-ADBB-E01EA71683D9}" presName="thickLine" presStyleLbl="alignNode1" presStyleIdx="2" presStyleCnt="12"/>
      <dgm:spPr/>
    </dgm:pt>
    <dgm:pt modelId="{1181C451-CA4F-468D-BFF2-1690DC88D924}" type="pres">
      <dgm:prSet presAssocID="{DD4291D6-4C41-4897-ADBB-E01EA71683D9}" presName="horz1" presStyleCnt="0"/>
      <dgm:spPr/>
    </dgm:pt>
    <dgm:pt modelId="{FB26CA1A-B004-4ECA-A9BB-081B8076EB1A}" type="pres">
      <dgm:prSet presAssocID="{DD4291D6-4C41-4897-ADBB-E01EA71683D9}" presName="tx1" presStyleLbl="revTx" presStyleIdx="2" presStyleCnt="12"/>
      <dgm:spPr/>
    </dgm:pt>
    <dgm:pt modelId="{322AC427-DD2B-4D3C-88BF-0EEF2EAA83FD}" type="pres">
      <dgm:prSet presAssocID="{DD4291D6-4C41-4897-ADBB-E01EA71683D9}" presName="vert1" presStyleCnt="0"/>
      <dgm:spPr/>
    </dgm:pt>
    <dgm:pt modelId="{8199D8ED-E2E5-4E2C-800F-AB2345F89A8C}" type="pres">
      <dgm:prSet presAssocID="{0C13AA2C-5284-451B-8574-42B337D36D7C}" presName="thickLine" presStyleLbl="alignNode1" presStyleIdx="3" presStyleCnt="12"/>
      <dgm:spPr/>
    </dgm:pt>
    <dgm:pt modelId="{CF69DEA7-6E44-44BE-A62E-FD04A542C518}" type="pres">
      <dgm:prSet presAssocID="{0C13AA2C-5284-451B-8574-42B337D36D7C}" presName="horz1" presStyleCnt="0"/>
      <dgm:spPr/>
    </dgm:pt>
    <dgm:pt modelId="{A06383D1-C4E0-478F-B122-3F5FB4E18238}" type="pres">
      <dgm:prSet presAssocID="{0C13AA2C-5284-451B-8574-42B337D36D7C}" presName="tx1" presStyleLbl="revTx" presStyleIdx="3" presStyleCnt="12"/>
      <dgm:spPr/>
    </dgm:pt>
    <dgm:pt modelId="{09EE0ECD-642C-42C3-B921-04039D957D2C}" type="pres">
      <dgm:prSet presAssocID="{0C13AA2C-5284-451B-8574-42B337D36D7C}" presName="vert1" presStyleCnt="0"/>
      <dgm:spPr/>
    </dgm:pt>
    <dgm:pt modelId="{CF54CB93-21C2-48F0-8821-E8F00010F06D}" type="pres">
      <dgm:prSet presAssocID="{E705E436-4581-41CB-BD42-39CA7B04B770}" presName="thickLine" presStyleLbl="alignNode1" presStyleIdx="4" presStyleCnt="12"/>
      <dgm:spPr/>
    </dgm:pt>
    <dgm:pt modelId="{94175C0C-454C-4950-B34B-C3B9F5206014}" type="pres">
      <dgm:prSet presAssocID="{E705E436-4581-41CB-BD42-39CA7B04B770}" presName="horz1" presStyleCnt="0"/>
      <dgm:spPr/>
    </dgm:pt>
    <dgm:pt modelId="{3EF90DFD-42C2-4567-9EFA-32694436D845}" type="pres">
      <dgm:prSet presAssocID="{E705E436-4581-41CB-BD42-39CA7B04B770}" presName="tx1" presStyleLbl="revTx" presStyleIdx="4" presStyleCnt="12"/>
      <dgm:spPr/>
    </dgm:pt>
    <dgm:pt modelId="{ACBE2F2F-DEE1-4903-823A-71DDCBE5C225}" type="pres">
      <dgm:prSet presAssocID="{E705E436-4581-41CB-BD42-39CA7B04B770}" presName="vert1" presStyleCnt="0"/>
      <dgm:spPr/>
    </dgm:pt>
    <dgm:pt modelId="{685689E4-CE16-4B39-9AD9-1A433276EF23}" type="pres">
      <dgm:prSet presAssocID="{765A7B67-E3C5-4217-AAEB-75DFD1F1374E}" presName="thickLine" presStyleLbl="alignNode1" presStyleIdx="5" presStyleCnt="12"/>
      <dgm:spPr/>
    </dgm:pt>
    <dgm:pt modelId="{D992B462-90EB-493A-913B-D64082F8CDD1}" type="pres">
      <dgm:prSet presAssocID="{765A7B67-E3C5-4217-AAEB-75DFD1F1374E}" presName="horz1" presStyleCnt="0"/>
      <dgm:spPr/>
    </dgm:pt>
    <dgm:pt modelId="{1C9C7762-AE3A-470B-AF71-FB4D54A05900}" type="pres">
      <dgm:prSet presAssocID="{765A7B67-E3C5-4217-AAEB-75DFD1F1374E}" presName="tx1" presStyleLbl="revTx" presStyleIdx="5" presStyleCnt="12"/>
      <dgm:spPr/>
    </dgm:pt>
    <dgm:pt modelId="{A8A63E82-4304-4379-826A-C385B2686254}" type="pres">
      <dgm:prSet presAssocID="{765A7B67-E3C5-4217-AAEB-75DFD1F1374E}" presName="vert1" presStyleCnt="0"/>
      <dgm:spPr/>
    </dgm:pt>
    <dgm:pt modelId="{C82A2AA5-1BEE-4BAB-9868-59F75BF63F86}" type="pres">
      <dgm:prSet presAssocID="{BEE79DAA-3FE0-4D4A-AF3B-B4889085B85E}" presName="thickLine" presStyleLbl="alignNode1" presStyleIdx="6" presStyleCnt="12"/>
      <dgm:spPr/>
    </dgm:pt>
    <dgm:pt modelId="{371D3D7D-7D85-4886-B24C-A32CF9693FE5}" type="pres">
      <dgm:prSet presAssocID="{BEE79DAA-3FE0-4D4A-AF3B-B4889085B85E}" presName="horz1" presStyleCnt="0"/>
      <dgm:spPr/>
    </dgm:pt>
    <dgm:pt modelId="{E75AAB77-97F4-4077-8994-43127A43D96F}" type="pres">
      <dgm:prSet presAssocID="{BEE79DAA-3FE0-4D4A-AF3B-B4889085B85E}" presName="tx1" presStyleLbl="revTx" presStyleIdx="6" presStyleCnt="12"/>
      <dgm:spPr/>
    </dgm:pt>
    <dgm:pt modelId="{DC687ABB-B64E-4346-A4CF-AC1B3F3A0AC3}" type="pres">
      <dgm:prSet presAssocID="{BEE79DAA-3FE0-4D4A-AF3B-B4889085B85E}" presName="vert1" presStyleCnt="0"/>
      <dgm:spPr/>
    </dgm:pt>
    <dgm:pt modelId="{FCD652D2-4F2B-4CB1-95F9-EA825AA9428B}" type="pres">
      <dgm:prSet presAssocID="{204F58BD-42FE-4980-94E3-0DB98D1423AE}" presName="thickLine" presStyleLbl="alignNode1" presStyleIdx="7" presStyleCnt="12"/>
      <dgm:spPr/>
    </dgm:pt>
    <dgm:pt modelId="{4695008F-0B7E-44F2-9488-ACDC75EF20D3}" type="pres">
      <dgm:prSet presAssocID="{204F58BD-42FE-4980-94E3-0DB98D1423AE}" presName="horz1" presStyleCnt="0"/>
      <dgm:spPr/>
    </dgm:pt>
    <dgm:pt modelId="{376150F9-9FB8-4A98-9EAD-082DDF80619A}" type="pres">
      <dgm:prSet presAssocID="{204F58BD-42FE-4980-94E3-0DB98D1423AE}" presName="tx1" presStyleLbl="revTx" presStyleIdx="7" presStyleCnt="12"/>
      <dgm:spPr/>
    </dgm:pt>
    <dgm:pt modelId="{8F858208-AB03-49AB-B9D2-27D94B839754}" type="pres">
      <dgm:prSet presAssocID="{204F58BD-42FE-4980-94E3-0DB98D1423AE}" presName="vert1" presStyleCnt="0"/>
      <dgm:spPr/>
    </dgm:pt>
    <dgm:pt modelId="{FD1B1B10-F01A-46EE-AD73-4041B6C274B4}" type="pres">
      <dgm:prSet presAssocID="{0565EDE9-2768-4074-A4B7-67F0C8F66FEC}" presName="thickLine" presStyleLbl="alignNode1" presStyleIdx="8" presStyleCnt="12"/>
      <dgm:spPr/>
    </dgm:pt>
    <dgm:pt modelId="{771DA5B0-CF5A-4688-A4D8-F77CD260D188}" type="pres">
      <dgm:prSet presAssocID="{0565EDE9-2768-4074-A4B7-67F0C8F66FEC}" presName="horz1" presStyleCnt="0"/>
      <dgm:spPr/>
    </dgm:pt>
    <dgm:pt modelId="{161785CA-60C5-4C87-9843-9DF33FA66942}" type="pres">
      <dgm:prSet presAssocID="{0565EDE9-2768-4074-A4B7-67F0C8F66FEC}" presName="tx1" presStyleLbl="revTx" presStyleIdx="8" presStyleCnt="12"/>
      <dgm:spPr/>
    </dgm:pt>
    <dgm:pt modelId="{D28691B5-75A4-457E-B37F-2677494044B2}" type="pres">
      <dgm:prSet presAssocID="{0565EDE9-2768-4074-A4B7-67F0C8F66FEC}" presName="vert1" presStyleCnt="0"/>
      <dgm:spPr/>
    </dgm:pt>
    <dgm:pt modelId="{D1062139-A80C-4495-B7B4-5E68252AB4AC}" type="pres">
      <dgm:prSet presAssocID="{1E7C7B0B-4D9E-49A4-96C6-F431CCE791D4}" presName="thickLine" presStyleLbl="alignNode1" presStyleIdx="9" presStyleCnt="12"/>
      <dgm:spPr/>
    </dgm:pt>
    <dgm:pt modelId="{D4FB5FEC-7E59-4BD6-A378-3D48DA51027F}" type="pres">
      <dgm:prSet presAssocID="{1E7C7B0B-4D9E-49A4-96C6-F431CCE791D4}" presName="horz1" presStyleCnt="0"/>
      <dgm:spPr/>
    </dgm:pt>
    <dgm:pt modelId="{D6DD9FA2-FD52-4FB9-BFE8-2348D4C3F9DA}" type="pres">
      <dgm:prSet presAssocID="{1E7C7B0B-4D9E-49A4-96C6-F431CCE791D4}" presName="tx1" presStyleLbl="revTx" presStyleIdx="9" presStyleCnt="12"/>
      <dgm:spPr/>
    </dgm:pt>
    <dgm:pt modelId="{56497D7D-596F-4332-9BF4-519C2249D99C}" type="pres">
      <dgm:prSet presAssocID="{1E7C7B0B-4D9E-49A4-96C6-F431CCE791D4}" presName="vert1" presStyleCnt="0"/>
      <dgm:spPr/>
    </dgm:pt>
    <dgm:pt modelId="{DC4BFB56-8C58-408A-A957-6FE221FF7BA7}" type="pres">
      <dgm:prSet presAssocID="{F64BC734-E07E-4683-A091-A45EF5F248A9}" presName="thickLine" presStyleLbl="alignNode1" presStyleIdx="10" presStyleCnt="12"/>
      <dgm:spPr/>
    </dgm:pt>
    <dgm:pt modelId="{F36C1933-58D1-4742-B368-FC50B3FC000E}" type="pres">
      <dgm:prSet presAssocID="{F64BC734-E07E-4683-A091-A45EF5F248A9}" presName="horz1" presStyleCnt="0"/>
      <dgm:spPr/>
    </dgm:pt>
    <dgm:pt modelId="{1F3D7127-0D24-4322-AB75-38CE4752A368}" type="pres">
      <dgm:prSet presAssocID="{F64BC734-E07E-4683-A091-A45EF5F248A9}" presName="tx1" presStyleLbl="revTx" presStyleIdx="10" presStyleCnt="12"/>
      <dgm:spPr/>
    </dgm:pt>
    <dgm:pt modelId="{38863669-63B9-441B-84B8-029DD4DD99D4}" type="pres">
      <dgm:prSet presAssocID="{F64BC734-E07E-4683-A091-A45EF5F248A9}" presName="vert1" presStyleCnt="0"/>
      <dgm:spPr/>
    </dgm:pt>
    <dgm:pt modelId="{C7243380-DE42-4BCB-977B-108D6E40CF44}" type="pres">
      <dgm:prSet presAssocID="{1B192329-800A-488B-8E3E-1979B44D7A4E}" presName="thickLine" presStyleLbl="alignNode1" presStyleIdx="11" presStyleCnt="12"/>
      <dgm:spPr/>
    </dgm:pt>
    <dgm:pt modelId="{C7949815-7613-4031-9AEA-436E520281FE}" type="pres">
      <dgm:prSet presAssocID="{1B192329-800A-488B-8E3E-1979B44D7A4E}" presName="horz1" presStyleCnt="0"/>
      <dgm:spPr/>
    </dgm:pt>
    <dgm:pt modelId="{B9334BAD-7A55-46E7-AF79-F2C81654001E}" type="pres">
      <dgm:prSet presAssocID="{1B192329-800A-488B-8E3E-1979B44D7A4E}" presName="tx1" presStyleLbl="revTx" presStyleIdx="11" presStyleCnt="12"/>
      <dgm:spPr/>
    </dgm:pt>
    <dgm:pt modelId="{DCC36B27-3883-4410-B7FC-39CA11D43330}" type="pres">
      <dgm:prSet presAssocID="{1B192329-800A-488B-8E3E-1979B44D7A4E}" presName="vert1" presStyleCnt="0"/>
      <dgm:spPr/>
    </dgm:pt>
  </dgm:ptLst>
  <dgm:cxnLst>
    <dgm:cxn modelId="{5A5F2912-A7B3-43E6-94E3-651140B597F5}" srcId="{22A50A8E-AE77-4709-813D-CC7C2301F1A3}" destId="{DD4291D6-4C41-4897-ADBB-E01EA71683D9}" srcOrd="2" destOrd="0" parTransId="{A1E42723-AC8D-4712-B262-11CEBC361939}" sibTransId="{B4898CAB-A5B3-49C1-BE12-8BA02E8289D1}"/>
    <dgm:cxn modelId="{0EFC8F17-4EA3-48FB-BA1B-1F7FA093A41D}" type="presOf" srcId="{0C13AA2C-5284-451B-8574-42B337D36D7C}" destId="{A06383D1-C4E0-478F-B122-3F5FB4E18238}" srcOrd="0" destOrd="0" presId="urn:microsoft.com/office/officeart/2008/layout/LinedList"/>
    <dgm:cxn modelId="{DDD6EA31-2F7D-4C6E-900A-1EC626BC2097}" type="presOf" srcId="{F64BC734-E07E-4683-A091-A45EF5F248A9}" destId="{1F3D7127-0D24-4322-AB75-38CE4752A368}" srcOrd="0" destOrd="0" presId="urn:microsoft.com/office/officeart/2008/layout/LinedList"/>
    <dgm:cxn modelId="{6E98FF34-11E9-4546-BCFD-939523744469}" type="presOf" srcId="{210CB0DD-8572-4182-9E84-EA990CEF21A9}" destId="{ADDCC743-59B5-4A6D-82B2-ACE04F057D35}" srcOrd="0" destOrd="0" presId="urn:microsoft.com/office/officeart/2008/layout/LinedList"/>
    <dgm:cxn modelId="{BC8AA45F-F761-48CA-B15B-030BD6D00ABA}" srcId="{22A50A8E-AE77-4709-813D-CC7C2301F1A3}" destId="{204F58BD-42FE-4980-94E3-0DB98D1423AE}" srcOrd="7" destOrd="0" parTransId="{2A515888-49BC-4166-AE84-BE5A97A47E66}" sibTransId="{BA8D24BD-EF58-4172-83A1-DAE759D684E2}"/>
    <dgm:cxn modelId="{00937C60-3D63-4E6F-B6DE-5BD43D4EC060}" type="presOf" srcId="{0565EDE9-2768-4074-A4B7-67F0C8F66FEC}" destId="{161785CA-60C5-4C87-9843-9DF33FA66942}" srcOrd="0" destOrd="0" presId="urn:microsoft.com/office/officeart/2008/layout/LinedList"/>
    <dgm:cxn modelId="{45E22A41-9CDF-4CFE-9827-80A8BE1ADDA1}" type="presOf" srcId="{1E7C7B0B-4D9E-49A4-96C6-F431CCE791D4}" destId="{D6DD9FA2-FD52-4FB9-BFE8-2348D4C3F9DA}" srcOrd="0" destOrd="0" presId="urn:microsoft.com/office/officeart/2008/layout/LinedList"/>
    <dgm:cxn modelId="{14983C42-1674-49D9-B477-860583AB0A10}" type="presOf" srcId="{1B192329-800A-488B-8E3E-1979B44D7A4E}" destId="{B9334BAD-7A55-46E7-AF79-F2C81654001E}" srcOrd="0" destOrd="0" presId="urn:microsoft.com/office/officeart/2008/layout/LinedList"/>
    <dgm:cxn modelId="{02D0AF72-CCEC-4AB6-8644-0932679518D5}" srcId="{22A50A8E-AE77-4709-813D-CC7C2301F1A3}" destId="{9F5CE885-4AAC-4C8C-B823-36C92D31C36F}" srcOrd="0" destOrd="0" parTransId="{201F4538-8F49-4619-B599-E291620C1C0F}" sibTransId="{18FDBFB4-98A5-4033-B2E9-2DABA8BAD1A7}"/>
    <dgm:cxn modelId="{7F4E9958-9BC4-4BE0-9369-C4A0B806F868}" type="presOf" srcId="{204F58BD-42FE-4980-94E3-0DB98D1423AE}" destId="{376150F9-9FB8-4A98-9EAD-082DDF80619A}" srcOrd="0" destOrd="0" presId="urn:microsoft.com/office/officeart/2008/layout/LinedList"/>
    <dgm:cxn modelId="{F4DD7679-6786-4F50-8A19-43FF19F8D996}" type="presOf" srcId="{9F5CE885-4AAC-4C8C-B823-36C92D31C36F}" destId="{F53D41F9-DED0-4453-B5FE-3DA854AFB496}" srcOrd="0" destOrd="0" presId="urn:microsoft.com/office/officeart/2008/layout/LinedList"/>
    <dgm:cxn modelId="{D5C8187D-EB4A-4384-B719-2B06F1B5E442}" srcId="{22A50A8E-AE77-4709-813D-CC7C2301F1A3}" destId="{1E7C7B0B-4D9E-49A4-96C6-F431CCE791D4}" srcOrd="9" destOrd="0" parTransId="{F877D362-E674-4760-9321-6B3AC3D564E9}" sibTransId="{07F81472-B957-4DDA-92EC-341A91512A19}"/>
    <dgm:cxn modelId="{A2DD7E85-E8E9-44C2-85CB-5E28C592C4AB}" srcId="{22A50A8E-AE77-4709-813D-CC7C2301F1A3}" destId="{1B192329-800A-488B-8E3E-1979B44D7A4E}" srcOrd="11" destOrd="0" parTransId="{30F27661-1D57-4502-89F3-6B03321CAA4B}" sibTransId="{20CE524D-59FB-4204-8BF2-25CA077BEF54}"/>
    <dgm:cxn modelId="{FF9CECA3-7051-43FF-944F-72C3A0930A5D}" srcId="{22A50A8E-AE77-4709-813D-CC7C2301F1A3}" destId="{BEE79DAA-3FE0-4D4A-AF3B-B4889085B85E}" srcOrd="6" destOrd="0" parTransId="{C008F34A-6D6A-4532-96BE-0B95683CD86F}" sibTransId="{52F47346-396E-4E3A-952E-9FEEA85F062B}"/>
    <dgm:cxn modelId="{142481A7-AC3B-4DE1-96A6-F0543E3C0473}" type="presOf" srcId="{DD4291D6-4C41-4897-ADBB-E01EA71683D9}" destId="{FB26CA1A-B004-4ECA-A9BB-081B8076EB1A}" srcOrd="0" destOrd="0" presId="urn:microsoft.com/office/officeart/2008/layout/LinedList"/>
    <dgm:cxn modelId="{F35BE8B2-5C30-4358-9F2B-69E3B5077626}" srcId="{22A50A8E-AE77-4709-813D-CC7C2301F1A3}" destId="{E705E436-4581-41CB-BD42-39CA7B04B770}" srcOrd="4" destOrd="0" parTransId="{256B2074-4D7D-426A-B019-A3E9DA24A2FA}" sibTransId="{32A15E13-E6C6-48D6-9AA5-A6B9FCE40C83}"/>
    <dgm:cxn modelId="{94487DB6-F9CE-42C3-8045-AB96FB7A1D6E}" type="presOf" srcId="{765A7B67-E3C5-4217-AAEB-75DFD1F1374E}" destId="{1C9C7762-AE3A-470B-AF71-FB4D54A05900}" srcOrd="0" destOrd="0" presId="urn:microsoft.com/office/officeart/2008/layout/LinedList"/>
    <dgm:cxn modelId="{7445DDBE-F237-4901-BFD1-D1A394ED29B8}" srcId="{22A50A8E-AE77-4709-813D-CC7C2301F1A3}" destId="{F64BC734-E07E-4683-A091-A45EF5F248A9}" srcOrd="10" destOrd="0" parTransId="{67CA94F9-47AA-42A6-81AD-FE85FA69EF63}" sibTransId="{E0289B82-134F-4C67-9F90-402097C4FF95}"/>
    <dgm:cxn modelId="{6E50A9C1-A474-49AE-A97F-C968811CEECC}" type="presOf" srcId="{BEE79DAA-3FE0-4D4A-AF3B-B4889085B85E}" destId="{E75AAB77-97F4-4077-8994-43127A43D96F}" srcOrd="0" destOrd="0" presId="urn:microsoft.com/office/officeart/2008/layout/LinedList"/>
    <dgm:cxn modelId="{5945AFC3-B8A5-41C1-89F6-344F7D1BA3D2}" srcId="{22A50A8E-AE77-4709-813D-CC7C2301F1A3}" destId="{210CB0DD-8572-4182-9E84-EA990CEF21A9}" srcOrd="1" destOrd="0" parTransId="{90842B95-37DF-4E02-BD1E-D42E950B7B32}" sibTransId="{FE2DD047-2B7F-45AD-804F-D9CD93A90E56}"/>
    <dgm:cxn modelId="{32F0F8CF-59E3-49CC-BF05-9354B786B53E}" srcId="{22A50A8E-AE77-4709-813D-CC7C2301F1A3}" destId="{765A7B67-E3C5-4217-AAEB-75DFD1F1374E}" srcOrd="5" destOrd="0" parTransId="{F0BFEF3D-DF49-4700-86A4-00762D36F212}" sibTransId="{29947913-968D-4A0A-A7E4-0D60200A12C6}"/>
    <dgm:cxn modelId="{C18434D1-3EFE-4251-96C5-6D0E0D75123E}" srcId="{22A50A8E-AE77-4709-813D-CC7C2301F1A3}" destId="{0C13AA2C-5284-451B-8574-42B337D36D7C}" srcOrd="3" destOrd="0" parTransId="{CB13CAD4-F20A-4501-8A60-580929BB661C}" sibTransId="{F19DE506-6C89-4275-A71F-288986CB6C1F}"/>
    <dgm:cxn modelId="{453C5FE0-44AB-4707-80D1-27E9E38B8F0A}" srcId="{22A50A8E-AE77-4709-813D-CC7C2301F1A3}" destId="{0565EDE9-2768-4074-A4B7-67F0C8F66FEC}" srcOrd="8" destOrd="0" parTransId="{DA2B4328-7DAB-4E9B-AEA8-76DBA4EF4B1C}" sibTransId="{5629DE5D-F23C-46A1-B5AF-B6A0F015734B}"/>
    <dgm:cxn modelId="{809B07E1-DADC-482F-8405-EBE8E0A6F8DA}" type="presOf" srcId="{E705E436-4581-41CB-BD42-39CA7B04B770}" destId="{3EF90DFD-42C2-4567-9EFA-32694436D845}" srcOrd="0" destOrd="0" presId="urn:microsoft.com/office/officeart/2008/layout/LinedList"/>
    <dgm:cxn modelId="{871A80FF-5049-43C1-9DDF-DE33CFD63BA5}" type="presOf" srcId="{22A50A8E-AE77-4709-813D-CC7C2301F1A3}" destId="{0278DC93-D7D4-46A5-885F-E753375DDC74}" srcOrd="0" destOrd="0" presId="urn:microsoft.com/office/officeart/2008/layout/LinedList"/>
    <dgm:cxn modelId="{CD4C2589-61B1-47C6-8FD3-6B4DD2C68C93}" type="presParOf" srcId="{0278DC93-D7D4-46A5-885F-E753375DDC74}" destId="{45EE3560-F176-41BD-A6A9-5DC10FE7FB61}" srcOrd="0" destOrd="0" presId="urn:microsoft.com/office/officeart/2008/layout/LinedList"/>
    <dgm:cxn modelId="{A5B02DE0-DD18-4BB5-8D6F-E16F3A2F7FA1}" type="presParOf" srcId="{0278DC93-D7D4-46A5-885F-E753375DDC74}" destId="{B9FD40DB-E86E-4F2D-8A0A-D6A2D9067252}" srcOrd="1" destOrd="0" presId="urn:microsoft.com/office/officeart/2008/layout/LinedList"/>
    <dgm:cxn modelId="{D935A878-6BC6-4F83-B8C4-883C511A044B}" type="presParOf" srcId="{B9FD40DB-E86E-4F2D-8A0A-D6A2D9067252}" destId="{F53D41F9-DED0-4453-B5FE-3DA854AFB496}" srcOrd="0" destOrd="0" presId="urn:microsoft.com/office/officeart/2008/layout/LinedList"/>
    <dgm:cxn modelId="{EB32F9CA-5117-4DEB-987B-50BEC7D907B2}" type="presParOf" srcId="{B9FD40DB-E86E-4F2D-8A0A-D6A2D9067252}" destId="{0052DD87-87B5-4ED8-9DCA-0C6C94475D11}" srcOrd="1" destOrd="0" presId="urn:microsoft.com/office/officeart/2008/layout/LinedList"/>
    <dgm:cxn modelId="{C8615F48-42D6-4527-91B1-5A74290A592E}" type="presParOf" srcId="{0278DC93-D7D4-46A5-885F-E753375DDC74}" destId="{8437875F-594D-4CBD-93CB-05662B0D63AF}" srcOrd="2" destOrd="0" presId="urn:microsoft.com/office/officeart/2008/layout/LinedList"/>
    <dgm:cxn modelId="{812CC64F-50BC-4424-8A2D-CB317C89E572}" type="presParOf" srcId="{0278DC93-D7D4-46A5-885F-E753375DDC74}" destId="{01398E88-892B-40D9-BAB9-6FCC4979E743}" srcOrd="3" destOrd="0" presId="urn:microsoft.com/office/officeart/2008/layout/LinedList"/>
    <dgm:cxn modelId="{5CB86D96-E51B-492D-8E7A-93E72FC186A9}" type="presParOf" srcId="{01398E88-892B-40D9-BAB9-6FCC4979E743}" destId="{ADDCC743-59B5-4A6D-82B2-ACE04F057D35}" srcOrd="0" destOrd="0" presId="urn:microsoft.com/office/officeart/2008/layout/LinedList"/>
    <dgm:cxn modelId="{5219BC0E-8AA1-47D0-8910-25E1F48CE6E4}" type="presParOf" srcId="{01398E88-892B-40D9-BAB9-6FCC4979E743}" destId="{BADC47DB-9BE4-4E3B-8488-F2E943A21F98}" srcOrd="1" destOrd="0" presId="urn:microsoft.com/office/officeart/2008/layout/LinedList"/>
    <dgm:cxn modelId="{51780A95-3ABA-4793-AF69-E2E15113A21B}" type="presParOf" srcId="{0278DC93-D7D4-46A5-885F-E753375DDC74}" destId="{B753DB15-1CEF-4950-A777-F28A3E7A77D2}" srcOrd="4" destOrd="0" presId="urn:microsoft.com/office/officeart/2008/layout/LinedList"/>
    <dgm:cxn modelId="{8906DD73-2681-4A22-9190-07EF8F4DCB90}" type="presParOf" srcId="{0278DC93-D7D4-46A5-885F-E753375DDC74}" destId="{1181C451-CA4F-468D-BFF2-1690DC88D924}" srcOrd="5" destOrd="0" presId="urn:microsoft.com/office/officeart/2008/layout/LinedList"/>
    <dgm:cxn modelId="{1746BA68-0E0C-449C-AEDA-2999945B5122}" type="presParOf" srcId="{1181C451-CA4F-468D-BFF2-1690DC88D924}" destId="{FB26CA1A-B004-4ECA-A9BB-081B8076EB1A}" srcOrd="0" destOrd="0" presId="urn:microsoft.com/office/officeart/2008/layout/LinedList"/>
    <dgm:cxn modelId="{8438ECE3-8B92-4264-9E2F-30C8B2C5CE37}" type="presParOf" srcId="{1181C451-CA4F-468D-BFF2-1690DC88D924}" destId="{322AC427-DD2B-4D3C-88BF-0EEF2EAA83FD}" srcOrd="1" destOrd="0" presId="urn:microsoft.com/office/officeart/2008/layout/LinedList"/>
    <dgm:cxn modelId="{BFF1F5B7-9EAE-46A5-B9F3-387449F3E014}" type="presParOf" srcId="{0278DC93-D7D4-46A5-885F-E753375DDC74}" destId="{8199D8ED-E2E5-4E2C-800F-AB2345F89A8C}" srcOrd="6" destOrd="0" presId="urn:microsoft.com/office/officeart/2008/layout/LinedList"/>
    <dgm:cxn modelId="{6A8FE888-2C7E-4351-B84E-53D323AA5247}" type="presParOf" srcId="{0278DC93-D7D4-46A5-885F-E753375DDC74}" destId="{CF69DEA7-6E44-44BE-A62E-FD04A542C518}" srcOrd="7" destOrd="0" presId="urn:microsoft.com/office/officeart/2008/layout/LinedList"/>
    <dgm:cxn modelId="{7B7C9C95-4776-4E18-9D98-D533FCCD0CC1}" type="presParOf" srcId="{CF69DEA7-6E44-44BE-A62E-FD04A542C518}" destId="{A06383D1-C4E0-478F-B122-3F5FB4E18238}" srcOrd="0" destOrd="0" presId="urn:microsoft.com/office/officeart/2008/layout/LinedList"/>
    <dgm:cxn modelId="{3355E3E6-EFA0-47C2-9D0F-0A8256A00646}" type="presParOf" srcId="{CF69DEA7-6E44-44BE-A62E-FD04A542C518}" destId="{09EE0ECD-642C-42C3-B921-04039D957D2C}" srcOrd="1" destOrd="0" presId="urn:microsoft.com/office/officeart/2008/layout/LinedList"/>
    <dgm:cxn modelId="{5A96D2A5-F6E1-44FA-AD04-608AA7E85F5B}" type="presParOf" srcId="{0278DC93-D7D4-46A5-885F-E753375DDC74}" destId="{CF54CB93-21C2-48F0-8821-E8F00010F06D}" srcOrd="8" destOrd="0" presId="urn:microsoft.com/office/officeart/2008/layout/LinedList"/>
    <dgm:cxn modelId="{6CA23204-C2ED-4391-B73E-8F61A23BDC6F}" type="presParOf" srcId="{0278DC93-D7D4-46A5-885F-E753375DDC74}" destId="{94175C0C-454C-4950-B34B-C3B9F5206014}" srcOrd="9" destOrd="0" presId="urn:microsoft.com/office/officeart/2008/layout/LinedList"/>
    <dgm:cxn modelId="{1FD22912-D04C-43FC-BB74-01A95DA82CF1}" type="presParOf" srcId="{94175C0C-454C-4950-B34B-C3B9F5206014}" destId="{3EF90DFD-42C2-4567-9EFA-32694436D845}" srcOrd="0" destOrd="0" presId="urn:microsoft.com/office/officeart/2008/layout/LinedList"/>
    <dgm:cxn modelId="{A0FEF09C-7AAF-4D4B-B711-7097B83A9717}" type="presParOf" srcId="{94175C0C-454C-4950-B34B-C3B9F5206014}" destId="{ACBE2F2F-DEE1-4903-823A-71DDCBE5C225}" srcOrd="1" destOrd="0" presId="urn:microsoft.com/office/officeart/2008/layout/LinedList"/>
    <dgm:cxn modelId="{A8889D94-BF2B-4261-A459-F4A2FAC4FC8B}" type="presParOf" srcId="{0278DC93-D7D4-46A5-885F-E753375DDC74}" destId="{685689E4-CE16-4B39-9AD9-1A433276EF23}" srcOrd="10" destOrd="0" presId="urn:microsoft.com/office/officeart/2008/layout/LinedList"/>
    <dgm:cxn modelId="{EC849C0A-E437-4FC3-AD47-DC5EC6E5A7E2}" type="presParOf" srcId="{0278DC93-D7D4-46A5-885F-E753375DDC74}" destId="{D992B462-90EB-493A-913B-D64082F8CDD1}" srcOrd="11" destOrd="0" presId="urn:microsoft.com/office/officeart/2008/layout/LinedList"/>
    <dgm:cxn modelId="{C459675E-05B1-4464-AF14-63A3F300B360}" type="presParOf" srcId="{D992B462-90EB-493A-913B-D64082F8CDD1}" destId="{1C9C7762-AE3A-470B-AF71-FB4D54A05900}" srcOrd="0" destOrd="0" presId="urn:microsoft.com/office/officeart/2008/layout/LinedList"/>
    <dgm:cxn modelId="{9BA6A3E5-BEF4-4995-B6CF-94560B720AC2}" type="presParOf" srcId="{D992B462-90EB-493A-913B-D64082F8CDD1}" destId="{A8A63E82-4304-4379-826A-C385B2686254}" srcOrd="1" destOrd="0" presId="urn:microsoft.com/office/officeart/2008/layout/LinedList"/>
    <dgm:cxn modelId="{CFA13198-0648-4D1C-A661-33C194C76AE2}" type="presParOf" srcId="{0278DC93-D7D4-46A5-885F-E753375DDC74}" destId="{C82A2AA5-1BEE-4BAB-9868-59F75BF63F86}" srcOrd="12" destOrd="0" presId="urn:microsoft.com/office/officeart/2008/layout/LinedList"/>
    <dgm:cxn modelId="{E7A56494-A38F-42DC-943E-2849AF07A2FA}" type="presParOf" srcId="{0278DC93-D7D4-46A5-885F-E753375DDC74}" destId="{371D3D7D-7D85-4886-B24C-A32CF9693FE5}" srcOrd="13" destOrd="0" presId="urn:microsoft.com/office/officeart/2008/layout/LinedList"/>
    <dgm:cxn modelId="{66FDE87C-ADF5-4C88-8EFB-BCAAC449AC1A}" type="presParOf" srcId="{371D3D7D-7D85-4886-B24C-A32CF9693FE5}" destId="{E75AAB77-97F4-4077-8994-43127A43D96F}" srcOrd="0" destOrd="0" presId="urn:microsoft.com/office/officeart/2008/layout/LinedList"/>
    <dgm:cxn modelId="{52E927B1-7793-4E0B-AAA9-671A25B93187}" type="presParOf" srcId="{371D3D7D-7D85-4886-B24C-A32CF9693FE5}" destId="{DC687ABB-B64E-4346-A4CF-AC1B3F3A0AC3}" srcOrd="1" destOrd="0" presId="urn:microsoft.com/office/officeart/2008/layout/LinedList"/>
    <dgm:cxn modelId="{1DE38D30-0489-410D-B963-A370DC2F4D13}" type="presParOf" srcId="{0278DC93-D7D4-46A5-885F-E753375DDC74}" destId="{FCD652D2-4F2B-4CB1-95F9-EA825AA9428B}" srcOrd="14" destOrd="0" presId="urn:microsoft.com/office/officeart/2008/layout/LinedList"/>
    <dgm:cxn modelId="{94F22128-F8C8-4452-A08D-2EC798AD8F9F}" type="presParOf" srcId="{0278DC93-D7D4-46A5-885F-E753375DDC74}" destId="{4695008F-0B7E-44F2-9488-ACDC75EF20D3}" srcOrd="15" destOrd="0" presId="urn:microsoft.com/office/officeart/2008/layout/LinedList"/>
    <dgm:cxn modelId="{4B0DF9C7-0A8A-46CE-BF94-78963EBA7A9E}" type="presParOf" srcId="{4695008F-0B7E-44F2-9488-ACDC75EF20D3}" destId="{376150F9-9FB8-4A98-9EAD-082DDF80619A}" srcOrd="0" destOrd="0" presId="urn:microsoft.com/office/officeart/2008/layout/LinedList"/>
    <dgm:cxn modelId="{811056BB-F768-422A-B186-A47865AFA8D6}" type="presParOf" srcId="{4695008F-0B7E-44F2-9488-ACDC75EF20D3}" destId="{8F858208-AB03-49AB-B9D2-27D94B839754}" srcOrd="1" destOrd="0" presId="urn:microsoft.com/office/officeart/2008/layout/LinedList"/>
    <dgm:cxn modelId="{2DD7CF37-65A7-458D-96D2-FBFBF6A180F3}" type="presParOf" srcId="{0278DC93-D7D4-46A5-885F-E753375DDC74}" destId="{FD1B1B10-F01A-46EE-AD73-4041B6C274B4}" srcOrd="16" destOrd="0" presId="urn:microsoft.com/office/officeart/2008/layout/LinedList"/>
    <dgm:cxn modelId="{4947AC01-6533-4811-8916-DD08D9E53AE6}" type="presParOf" srcId="{0278DC93-D7D4-46A5-885F-E753375DDC74}" destId="{771DA5B0-CF5A-4688-A4D8-F77CD260D188}" srcOrd="17" destOrd="0" presId="urn:microsoft.com/office/officeart/2008/layout/LinedList"/>
    <dgm:cxn modelId="{8EE15C4E-10F1-4746-990E-07FD6C83169C}" type="presParOf" srcId="{771DA5B0-CF5A-4688-A4D8-F77CD260D188}" destId="{161785CA-60C5-4C87-9843-9DF33FA66942}" srcOrd="0" destOrd="0" presId="urn:microsoft.com/office/officeart/2008/layout/LinedList"/>
    <dgm:cxn modelId="{77271D66-425F-4954-A832-641BE017228B}" type="presParOf" srcId="{771DA5B0-CF5A-4688-A4D8-F77CD260D188}" destId="{D28691B5-75A4-457E-B37F-2677494044B2}" srcOrd="1" destOrd="0" presId="urn:microsoft.com/office/officeart/2008/layout/LinedList"/>
    <dgm:cxn modelId="{735A1B52-D838-4C7C-9343-E0A207F1B404}" type="presParOf" srcId="{0278DC93-D7D4-46A5-885F-E753375DDC74}" destId="{D1062139-A80C-4495-B7B4-5E68252AB4AC}" srcOrd="18" destOrd="0" presId="urn:microsoft.com/office/officeart/2008/layout/LinedList"/>
    <dgm:cxn modelId="{0348A496-D400-43BF-B3C4-26C019472D15}" type="presParOf" srcId="{0278DC93-D7D4-46A5-885F-E753375DDC74}" destId="{D4FB5FEC-7E59-4BD6-A378-3D48DA51027F}" srcOrd="19" destOrd="0" presId="urn:microsoft.com/office/officeart/2008/layout/LinedList"/>
    <dgm:cxn modelId="{C22BD65B-801F-483B-AFEA-6115F3E6E461}" type="presParOf" srcId="{D4FB5FEC-7E59-4BD6-A378-3D48DA51027F}" destId="{D6DD9FA2-FD52-4FB9-BFE8-2348D4C3F9DA}" srcOrd="0" destOrd="0" presId="urn:microsoft.com/office/officeart/2008/layout/LinedList"/>
    <dgm:cxn modelId="{C0887A3C-E1D3-418E-87B9-9F60D688F7F5}" type="presParOf" srcId="{D4FB5FEC-7E59-4BD6-A378-3D48DA51027F}" destId="{56497D7D-596F-4332-9BF4-519C2249D99C}" srcOrd="1" destOrd="0" presId="urn:microsoft.com/office/officeart/2008/layout/LinedList"/>
    <dgm:cxn modelId="{6A695194-BF3E-4726-A292-AA4ED247B544}" type="presParOf" srcId="{0278DC93-D7D4-46A5-885F-E753375DDC74}" destId="{DC4BFB56-8C58-408A-A957-6FE221FF7BA7}" srcOrd="20" destOrd="0" presId="urn:microsoft.com/office/officeart/2008/layout/LinedList"/>
    <dgm:cxn modelId="{CB479795-9E01-4A9F-A0AF-1A348CFDB132}" type="presParOf" srcId="{0278DC93-D7D4-46A5-885F-E753375DDC74}" destId="{F36C1933-58D1-4742-B368-FC50B3FC000E}" srcOrd="21" destOrd="0" presId="urn:microsoft.com/office/officeart/2008/layout/LinedList"/>
    <dgm:cxn modelId="{8BFC6F53-A3D3-4581-B740-79E08F48A55F}" type="presParOf" srcId="{F36C1933-58D1-4742-B368-FC50B3FC000E}" destId="{1F3D7127-0D24-4322-AB75-38CE4752A368}" srcOrd="0" destOrd="0" presId="urn:microsoft.com/office/officeart/2008/layout/LinedList"/>
    <dgm:cxn modelId="{256207EB-ECA8-4B65-996A-88840297C9F9}" type="presParOf" srcId="{F36C1933-58D1-4742-B368-FC50B3FC000E}" destId="{38863669-63B9-441B-84B8-029DD4DD99D4}" srcOrd="1" destOrd="0" presId="urn:microsoft.com/office/officeart/2008/layout/LinedList"/>
    <dgm:cxn modelId="{EDBA063A-70EA-4B6A-AC54-0C18DBB4DD19}" type="presParOf" srcId="{0278DC93-D7D4-46A5-885F-E753375DDC74}" destId="{C7243380-DE42-4BCB-977B-108D6E40CF44}" srcOrd="22" destOrd="0" presId="urn:microsoft.com/office/officeart/2008/layout/LinedList"/>
    <dgm:cxn modelId="{F2D1B50D-1AC7-4D9F-BAB7-79A6D36D374F}" type="presParOf" srcId="{0278DC93-D7D4-46A5-885F-E753375DDC74}" destId="{C7949815-7613-4031-9AEA-436E520281FE}" srcOrd="23" destOrd="0" presId="urn:microsoft.com/office/officeart/2008/layout/LinedList"/>
    <dgm:cxn modelId="{B4A75601-895D-40D2-A851-ACA73B27BA90}" type="presParOf" srcId="{C7949815-7613-4031-9AEA-436E520281FE}" destId="{B9334BAD-7A55-46E7-AF79-F2C81654001E}" srcOrd="0" destOrd="0" presId="urn:microsoft.com/office/officeart/2008/layout/LinedList"/>
    <dgm:cxn modelId="{1DF53C1A-6087-422D-9CE7-B2D17DD35AB0}" type="presParOf" srcId="{C7949815-7613-4031-9AEA-436E520281FE}" destId="{DCC36B27-3883-4410-B7FC-39CA11D4333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000EA6-C72B-41BF-BC0E-64E418A45CDA}">
      <dsp:nvSpPr>
        <dsp:cNvPr id="0" name=""/>
        <dsp:cNvSpPr/>
      </dsp:nvSpPr>
      <dsp:spPr>
        <a:xfrm>
          <a:off x="0" y="560"/>
          <a:ext cx="10653579" cy="1312201"/>
        </a:xfrm>
        <a:prstGeom prst="roundRect">
          <a:avLst>
            <a:gd name="adj" fmla="val 10000"/>
          </a:avLst>
        </a:prstGeom>
        <a:solidFill>
          <a:schemeClr val="tx1">
            <a:lumMod val="95000"/>
            <a:lumOff val="5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AE13C43-4373-4CAE-ACFE-3801E7E671DA}">
      <dsp:nvSpPr>
        <dsp:cNvPr id="0" name=""/>
        <dsp:cNvSpPr/>
      </dsp:nvSpPr>
      <dsp:spPr>
        <a:xfrm>
          <a:off x="396941" y="295806"/>
          <a:ext cx="721711" cy="721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6E9AA5-3930-4451-9C58-799CA845BBE3}">
      <dsp:nvSpPr>
        <dsp:cNvPr id="0" name=""/>
        <dsp:cNvSpPr/>
      </dsp:nvSpPr>
      <dsp:spPr>
        <a:xfrm>
          <a:off x="1515593" y="560"/>
          <a:ext cx="9137985" cy="1312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875" tIns="138875" rIns="138875" bIns="138875" numCol="1" spcCol="1270" anchor="ctr" anchorCtr="0">
          <a:noAutofit/>
        </a:bodyPr>
        <a:lstStyle/>
        <a:p>
          <a:pPr marL="0" lvl="0" indent="0" algn="l" defTabSz="755650">
            <a:lnSpc>
              <a:spcPct val="100000"/>
            </a:lnSpc>
            <a:spcBef>
              <a:spcPct val="0"/>
            </a:spcBef>
            <a:spcAft>
              <a:spcPct val="35000"/>
            </a:spcAft>
            <a:buNone/>
          </a:pPr>
          <a:r>
            <a:rPr lang="zh-CN" sz="1700" kern="1200" dirty="0">
              <a:solidFill>
                <a:schemeClr val="bg1"/>
              </a:solidFill>
            </a:rPr>
            <a:t>1. Photography and Visual Memory</a:t>
          </a:r>
        </a:p>
        <a:p>
          <a:pPr marL="0" lvl="0" indent="0" algn="l" defTabSz="755650">
            <a:lnSpc>
              <a:spcPct val="100000"/>
            </a:lnSpc>
            <a:spcBef>
              <a:spcPct val="0"/>
            </a:spcBef>
            <a:spcAft>
              <a:spcPct val="35000"/>
            </a:spcAft>
            <a:buNone/>
          </a:pPr>
          <a:r>
            <a:rPr lang="zh-CN" sz="1700" kern="1200" dirty="0">
              <a:solidFill>
                <a:schemeClr val="bg1"/>
              </a:solidFill>
            </a:rPr>
            <a:t>Roland Barthes: Small visual details can trigger strong emotions.</a:t>
          </a:r>
        </a:p>
        <a:p>
          <a:pPr marL="0" lvl="0" indent="0" algn="l" defTabSz="755650">
            <a:lnSpc>
              <a:spcPct val="100000"/>
            </a:lnSpc>
            <a:spcBef>
              <a:spcPct val="0"/>
            </a:spcBef>
            <a:spcAft>
              <a:spcPct val="35000"/>
            </a:spcAft>
            <a:buNone/>
          </a:pPr>
          <a:r>
            <a:rPr lang="zh-CN" sz="1700" kern="1200" dirty="0">
              <a:solidFill>
                <a:schemeClr val="bg1"/>
              </a:solidFill>
            </a:rPr>
            <a:t>Susan Sontag: Photographs allow people to collect and preserve moments.</a:t>
          </a:r>
          <a:endParaRPr lang="en-US" sz="1700" kern="1200" dirty="0">
            <a:solidFill>
              <a:schemeClr val="bg1"/>
            </a:solidFill>
          </a:endParaRPr>
        </a:p>
      </dsp:txBody>
      <dsp:txXfrm>
        <a:off x="1515593" y="560"/>
        <a:ext cx="9137985" cy="1312201"/>
      </dsp:txXfrm>
    </dsp:sp>
    <dsp:sp modelId="{498D7484-0B9B-4D25-8209-575CE4381BDC}">
      <dsp:nvSpPr>
        <dsp:cNvPr id="0" name=""/>
        <dsp:cNvSpPr/>
      </dsp:nvSpPr>
      <dsp:spPr>
        <a:xfrm>
          <a:off x="0" y="1640813"/>
          <a:ext cx="10653579" cy="1312201"/>
        </a:xfrm>
        <a:prstGeom prst="roundRect">
          <a:avLst>
            <a:gd name="adj" fmla="val 10000"/>
          </a:avLst>
        </a:prstGeom>
        <a:solidFill>
          <a:schemeClr val="tx1"/>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C299E796-D3B4-48A6-A4DE-812EBF45240F}">
      <dsp:nvSpPr>
        <dsp:cNvPr id="0" name=""/>
        <dsp:cNvSpPr/>
      </dsp:nvSpPr>
      <dsp:spPr>
        <a:xfrm>
          <a:off x="396941" y="1936058"/>
          <a:ext cx="721711" cy="721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056BB72-1217-4000-8A1D-70A8B8ED0877}">
      <dsp:nvSpPr>
        <dsp:cNvPr id="0" name=""/>
        <dsp:cNvSpPr/>
      </dsp:nvSpPr>
      <dsp:spPr>
        <a:xfrm>
          <a:off x="1515593" y="1640813"/>
          <a:ext cx="9137985" cy="1312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875" tIns="138875" rIns="138875" bIns="138875" numCol="1" spcCol="1270" anchor="ctr" anchorCtr="0">
          <a:noAutofit/>
        </a:bodyPr>
        <a:lstStyle/>
        <a:p>
          <a:pPr marL="0" lvl="0" indent="0" algn="l" defTabSz="755650">
            <a:lnSpc>
              <a:spcPct val="100000"/>
            </a:lnSpc>
            <a:spcBef>
              <a:spcPct val="0"/>
            </a:spcBef>
            <a:spcAft>
              <a:spcPct val="35000"/>
            </a:spcAft>
            <a:buNone/>
          </a:pPr>
          <a:r>
            <a:rPr lang="zh-CN" sz="1700" kern="1200" dirty="0">
              <a:solidFill>
                <a:schemeClr val="bg1"/>
              </a:solidFill>
            </a:rPr>
            <a:t>2. Games as Art and Narrative Space</a:t>
          </a:r>
        </a:p>
        <a:p>
          <a:pPr marL="0" lvl="0" indent="0" algn="l" defTabSz="755650">
            <a:lnSpc>
              <a:spcPct val="100000"/>
            </a:lnSpc>
            <a:spcBef>
              <a:spcPct val="0"/>
            </a:spcBef>
            <a:spcAft>
              <a:spcPct val="35000"/>
            </a:spcAft>
            <a:buNone/>
          </a:pPr>
          <a:r>
            <a:rPr lang="zh-CN" sz="1700" kern="1200" dirty="0">
              <a:solidFill>
                <a:schemeClr val="bg1"/>
              </a:solidFill>
            </a:rPr>
            <a:t>Game worlds allow players to explore, interact, and create meaning through camera angles, timing, and composition.</a:t>
          </a:r>
          <a:endParaRPr lang="en-US" sz="1700" kern="1200" dirty="0">
            <a:solidFill>
              <a:schemeClr val="bg1"/>
            </a:solidFill>
          </a:endParaRPr>
        </a:p>
      </dsp:txBody>
      <dsp:txXfrm>
        <a:off x="1515593" y="1640813"/>
        <a:ext cx="9137985" cy="1312201"/>
      </dsp:txXfrm>
    </dsp:sp>
    <dsp:sp modelId="{967E76C2-A5AE-4B58-A85E-957D13C0D446}">
      <dsp:nvSpPr>
        <dsp:cNvPr id="0" name=""/>
        <dsp:cNvSpPr/>
      </dsp:nvSpPr>
      <dsp:spPr>
        <a:xfrm>
          <a:off x="0" y="3281065"/>
          <a:ext cx="10653579" cy="1312201"/>
        </a:xfrm>
        <a:prstGeom prst="roundRect">
          <a:avLst>
            <a:gd name="adj" fmla="val 10000"/>
          </a:avLst>
        </a:prstGeom>
        <a:solidFill>
          <a:schemeClr val="tx1"/>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3BF3F02D-9228-4DF3-B52E-56932CAD07C4}">
      <dsp:nvSpPr>
        <dsp:cNvPr id="0" name=""/>
        <dsp:cNvSpPr/>
      </dsp:nvSpPr>
      <dsp:spPr>
        <a:xfrm>
          <a:off x="396941" y="3576310"/>
          <a:ext cx="721711" cy="721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E79F7DE-7009-4B1B-921F-5B43747CE42F}">
      <dsp:nvSpPr>
        <dsp:cNvPr id="0" name=""/>
        <dsp:cNvSpPr/>
      </dsp:nvSpPr>
      <dsp:spPr>
        <a:xfrm>
          <a:off x="1515593" y="3281065"/>
          <a:ext cx="9137985" cy="1312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875" tIns="138875" rIns="138875" bIns="138875" numCol="1" spcCol="1270" anchor="ctr" anchorCtr="0">
          <a:noAutofit/>
        </a:bodyPr>
        <a:lstStyle/>
        <a:p>
          <a:pPr marL="0" lvl="0" indent="0" algn="l" defTabSz="755650">
            <a:lnSpc>
              <a:spcPct val="100000"/>
            </a:lnSpc>
            <a:spcBef>
              <a:spcPct val="0"/>
            </a:spcBef>
            <a:spcAft>
              <a:spcPct val="35000"/>
            </a:spcAft>
            <a:buNone/>
          </a:pPr>
          <a:r>
            <a:rPr lang="zh-CN" sz="1700" kern="1200" dirty="0">
              <a:solidFill>
                <a:schemeClr val="bg1"/>
              </a:solidFill>
            </a:rPr>
            <a:t>3. Participatory Culture</a:t>
          </a:r>
        </a:p>
        <a:p>
          <a:pPr marL="0" lvl="0" indent="0" algn="l" defTabSz="755650">
            <a:lnSpc>
              <a:spcPct val="100000"/>
            </a:lnSpc>
            <a:spcBef>
              <a:spcPct val="0"/>
            </a:spcBef>
            <a:spcAft>
              <a:spcPct val="35000"/>
            </a:spcAft>
            <a:buNone/>
          </a:pPr>
          <a:r>
            <a:rPr lang="zh-CN" sz="1700" kern="1200" dirty="0">
              <a:solidFill>
                <a:schemeClr val="bg1"/>
              </a:solidFill>
            </a:rPr>
            <a:t>Henry Jenkins: Players are not only consumers. They can also become creators who reinterpret and extend original media.</a:t>
          </a:r>
          <a:endParaRPr lang="en-US" sz="1700" kern="1200" dirty="0">
            <a:solidFill>
              <a:schemeClr val="bg1"/>
            </a:solidFill>
          </a:endParaRPr>
        </a:p>
      </dsp:txBody>
      <dsp:txXfrm>
        <a:off x="1515593" y="3281065"/>
        <a:ext cx="9137985" cy="13122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E3560-F176-41BD-A6A9-5DC10FE7FB61}">
      <dsp:nvSpPr>
        <dsp:cNvPr id="0" name=""/>
        <dsp:cNvSpPr/>
      </dsp:nvSpPr>
      <dsp:spPr>
        <a:xfrm>
          <a:off x="0" y="2045"/>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3D41F9-DED0-4453-B5FE-3DA854AFB496}">
      <dsp:nvSpPr>
        <dsp:cNvPr id="0" name=""/>
        <dsp:cNvSpPr/>
      </dsp:nvSpPr>
      <dsp:spPr>
        <a:xfrm>
          <a:off x="0" y="2045"/>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b="1" kern="1200" dirty="0"/>
            <a:t>01</a:t>
          </a:r>
          <a:endParaRPr lang="en-US" sz="1500" kern="1200" dirty="0"/>
        </a:p>
      </dsp:txBody>
      <dsp:txXfrm>
        <a:off x="0" y="2045"/>
        <a:ext cx="9723510" cy="348782"/>
      </dsp:txXfrm>
    </dsp:sp>
    <dsp:sp modelId="{8437875F-594D-4CBD-93CB-05662B0D63AF}">
      <dsp:nvSpPr>
        <dsp:cNvPr id="0" name=""/>
        <dsp:cNvSpPr/>
      </dsp:nvSpPr>
      <dsp:spPr>
        <a:xfrm>
          <a:off x="0" y="350828"/>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DCC743-59B5-4A6D-82B2-ACE04F057D35}">
      <dsp:nvSpPr>
        <dsp:cNvPr id="0" name=""/>
        <dsp:cNvSpPr/>
      </dsp:nvSpPr>
      <dsp:spPr>
        <a:xfrm>
          <a:off x="0" y="350828"/>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dirty="0"/>
            <a:t>Data Source</a:t>
          </a:r>
          <a:endParaRPr lang="en-US" sz="1500" kern="1200" dirty="0"/>
        </a:p>
      </dsp:txBody>
      <dsp:txXfrm>
        <a:off x="0" y="350828"/>
        <a:ext cx="9723510" cy="348782"/>
      </dsp:txXfrm>
    </dsp:sp>
    <dsp:sp modelId="{B753DB15-1CEF-4950-A777-F28A3E7A77D2}">
      <dsp:nvSpPr>
        <dsp:cNvPr id="0" name=""/>
        <dsp:cNvSpPr/>
      </dsp:nvSpPr>
      <dsp:spPr>
        <a:xfrm>
          <a:off x="0" y="699611"/>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26CA1A-B004-4ECA-A9BB-081B8076EB1A}">
      <dsp:nvSpPr>
        <dsp:cNvPr id="0" name=""/>
        <dsp:cNvSpPr/>
      </dsp:nvSpPr>
      <dsp:spPr>
        <a:xfrm>
          <a:off x="0" y="699611"/>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a:t>Player photography posts shared on Xiaohongshu.</a:t>
          </a:r>
          <a:endParaRPr lang="en-US" sz="1500" kern="1200"/>
        </a:p>
      </dsp:txBody>
      <dsp:txXfrm>
        <a:off x="0" y="699611"/>
        <a:ext cx="9723510" cy="348782"/>
      </dsp:txXfrm>
    </dsp:sp>
    <dsp:sp modelId="{8199D8ED-E2E5-4E2C-800F-AB2345F89A8C}">
      <dsp:nvSpPr>
        <dsp:cNvPr id="0" name=""/>
        <dsp:cNvSpPr/>
      </dsp:nvSpPr>
      <dsp:spPr>
        <a:xfrm>
          <a:off x="0" y="1048393"/>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6383D1-C4E0-478F-B122-3F5FB4E18238}">
      <dsp:nvSpPr>
        <dsp:cNvPr id="0" name=""/>
        <dsp:cNvSpPr/>
      </dsp:nvSpPr>
      <dsp:spPr>
        <a:xfrm>
          <a:off x="0" y="1048393"/>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b="1" kern="1200"/>
            <a:t>02</a:t>
          </a:r>
          <a:endParaRPr lang="en-US" sz="1500" kern="1200"/>
        </a:p>
      </dsp:txBody>
      <dsp:txXfrm>
        <a:off x="0" y="1048393"/>
        <a:ext cx="9723510" cy="348782"/>
      </dsp:txXfrm>
    </dsp:sp>
    <dsp:sp modelId="{CF54CB93-21C2-48F0-8821-E8F00010F06D}">
      <dsp:nvSpPr>
        <dsp:cNvPr id="0" name=""/>
        <dsp:cNvSpPr/>
      </dsp:nvSpPr>
      <dsp:spPr>
        <a:xfrm>
          <a:off x="0" y="1397176"/>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F90DFD-42C2-4567-9EFA-32694436D845}">
      <dsp:nvSpPr>
        <dsp:cNvPr id="0" name=""/>
        <dsp:cNvSpPr/>
      </dsp:nvSpPr>
      <dsp:spPr>
        <a:xfrm>
          <a:off x="0" y="1397176"/>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a:t>Sample Selection</a:t>
          </a:r>
          <a:endParaRPr lang="en-US" sz="1500" kern="1200"/>
        </a:p>
      </dsp:txBody>
      <dsp:txXfrm>
        <a:off x="0" y="1397176"/>
        <a:ext cx="9723510" cy="348782"/>
      </dsp:txXfrm>
    </dsp:sp>
    <dsp:sp modelId="{685689E4-CE16-4B39-9AD9-1A433276EF23}">
      <dsp:nvSpPr>
        <dsp:cNvPr id="0" name=""/>
        <dsp:cNvSpPr/>
      </dsp:nvSpPr>
      <dsp:spPr>
        <a:xfrm>
          <a:off x="0" y="1745959"/>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9C7762-AE3A-470B-AF71-FB4D54A05900}">
      <dsp:nvSpPr>
        <dsp:cNvPr id="0" name=""/>
        <dsp:cNvSpPr/>
      </dsp:nvSpPr>
      <dsp:spPr>
        <a:xfrm>
          <a:off x="0" y="1745959"/>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a:t>Recent posts with high interaction, aiming for diversity and in-depth analysis.</a:t>
          </a:r>
          <a:endParaRPr lang="en-US" sz="1500" kern="1200"/>
        </a:p>
      </dsp:txBody>
      <dsp:txXfrm>
        <a:off x="0" y="1745959"/>
        <a:ext cx="9723510" cy="348782"/>
      </dsp:txXfrm>
    </dsp:sp>
    <dsp:sp modelId="{C82A2AA5-1BEE-4BAB-9868-59F75BF63F86}">
      <dsp:nvSpPr>
        <dsp:cNvPr id="0" name=""/>
        <dsp:cNvSpPr/>
      </dsp:nvSpPr>
      <dsp:spPr>
        <a:xfrm>
          <a:off x="0" y="2094742"/>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5AAB77-97F4-4077-8994-43127A43D96F}">
      <dsp:nvSpPr>
        <dsp:cNvPr id="0" name=""/>
        <dsp:cNvSpPr/>
      </dsp:nvSpPr>
      <dsp:spPr>
        <a:xfrm>
          <a:off x="0" y="2094742"/>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b="1" kern="1200"/>
            <a:t>03</a:t>
          </a:r>
          <a:endParaRPr lang="en-US" sz="1500" kern="1200"/>
        </a:p>
      </dsp:txBody>
      <dsp:txXfrm>
        <a:off x="0" y="2094742"/>
        <a:ext cx="9723510" cy="348782"/>
      </dsp:txXfrm>
    </dsp:sp>
    <dsp:sp modelId="{FCD652D2-4F2B-4CB1-95F9-EA825AA9428B}">
      <dsp:nvSpPr>
        <dsp:cNvPr id="0" name=""/>
        <dsp:cNvSpPr/>
      </dsp:nvSpPr>
      <dsp:spPr>
        <a:xfrm>
          <a:off x="0" y="2443524"/>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6150F9-9FB8-4A98-9EAD-082DDF80619A}">
      <dsp:nvSpPr>
        <dsp:cNvPr id="0" name=""/>
        <dsp:cNvSpPr/>
      </dsp:nvSpPr>
      <dsp:spPr>
        <a:xfrm>
          <a:off x="0" y="2443524"/>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a:t>Image Analysis</a:t>
          </a:r>
          <a:endParaRPr lang="en-US" sz="1500" kern="1200"/>
        </a:p>
      </dsp:txBody>
      <dsp:txXfrm>
        <a:off x="0" y="2443524"/>
        <a:ext cx="9723510" cy="348782"/>
      </dsp:txXfrm>
    </dsp:sp>
    <dsp:sp modelId="{FD1B1B10-F01A-46EE-AD73-4041B6C274B4}">
      <dsp:nvSpPr>
        <dsp:cNvPr id="0" name=""/>
        <dsp:cNvSpPr/>
      </dsp:nvSpPr>
      <dsp:spPr>
        <a:xfrm>
          <a:off x="0" y="2792307"/>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1785CA-60C5-4C87-9843-9DF33FA66942}">
      <dsp:nvSpPr>
        <dsp:cNvPr id="0" name=""/>
        <dsp:cNvSpPr/>
      </dsp:nvSpPr>
      <dsp:spPr>
        <a:xfrm>
          <a:off x="0" y="2792307"/>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dirty="0"/>
            <a:t>Examine themes, narrative elements, composition, camera angles, colors, lighting, emotions, and memories.</a:t>
          </a:r>
          <a:endParaRPr lang="en-US" sz="1500" kern="1200" dirty="0"/>
        </a:p>
      </dsp:txBody>
      <dsp:txXfrm>
        <a:off x="0" y="2792307"/>
        <a:ext cx="9723510" cy="348782"/>
      </dsp:txXfrm>
    </dsp:sp>
    <dsp:sp modelId="{D1062139-A80C-4495-B7B4-5E68252AB4AC}">
      <dsp:nvSpPr>
        <dsp:cNvPr id="0" name=""/>
        <dsp:cNvSpPr/>
      </dsp:nvSpPr>
      <dsp:spPr>
        <a:xfrm>
          <a:off x="0" y="3141090"/>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DD9FA2-FD52-4FB9-BFE8-2348D4C3F9DA}">
      <dsp:nvSpPr>
        <dsp:cNvPr id="0" name=""/>
        <dsp:cNvSpPr/>
      </dsp:nvSpPr>
      <dsp:spPr>
        <a:xfrm>
          <a:off x="0" y="3141090"/>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b="1" kern="1200"/>
            <a:t>04</a:t>
          </a:r>
          <a:endParaRPr lang="en-US" sz="1500" kern="1200"/>
        </a:p>
      </dsp:txBody>
      <dsp:txXfrm>
        <a:off x="0" y="3141090"/>
        <a:ext cx="9723510" cy="348782"/>
      </dsp:txXfrm>
    </dsp:sp>
    <dsp:sp modelId="{DC4BFB56-8C58-408A-A957-6FE221FF7BA7}">
      <dsp:nvSpPr>
        <dsp:cNvPr id="0" name=""/>
        <dsp:cNvSpPr/>
      </dsp:nvSpPr>
      <dsp:spPr>
        <a:xfrm>
          <a:off x="0" y="3489872"/>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3D7127-0D24-4322-AB75-38CE4752A368}">
      <dsp:nvSpPr>
        <dsp:cNvPr id="0" name=""/>
        <dsp:cNvSpPr/>
      </dsp:nvSpPr>
      <dsp:spPr>
        <a:xfrm>
          <a:off x="0" y="3489872"/>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a:t>Comparison</a:t>
          </a:r>
          <a:endParaRPr lang="en-US" sz="1500" kern="1200"/>
        </a:p>
      </dsp:txBody>
      <dsp:txXfrm>
        <a:off x="0" y="3489872"/>
        <a:ext cx="9723510" cy="348782"/>
      </dsp:txXfrm>
    </dsp:sp>
    <dsp:sp modelId="{C7243380-DE42-4BCB-977B-108D6E40CF44}">
      <dsp:nvSpPr>
        <dsp:cNvPr id="0" name=""/>
        <dsp:cNvSpPr/>
      </dsp:nvSpPr>
      <dsp:spPr>
        <a:xfrm>
          <a:off x="0" y="3838655"/>
          <a:ext cx="9723510"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334BAD-7A55-46E7-AF79-F2C81654001E}">
      <dsp:nvSpPr>
        <dsp:cNvPr id="0" name=""/>
        <dsp:cNvSpPr/>
      </dsp:nvSpPr>
      <dsp:spPr>
        <a:xfrm>
          <a:off x="0" y="3838655"/>
          <a:ext cx="9723510" cy="348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zh-CN" sz="1500" kern="1200"/>
            <a:t>Compare visual strategies and explore how players reinterpret the game's original narrative.</a:t>
          </a:r>
          <a:endParaRPr lang="en-US" sz="1500" kern="1200"/>
        </a:p>
      </dsp:txBody>
      <dsp:txXfrm>
        <a:off x="0" y="3838655"/>
        <a:ext cx="9723510" cy="34878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B66621-FC2A-483C-B125-E9D0DE9C24EE}" type="datetimeFigureOut">
              <a:rPr lang="zh-CN" altLang="en-US" smtClean="0"/>
              <a:t>2026/10/25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C4CFFF-3EA1-414E-AC5A-E64354218166}" type="slidenum">
              <a:rPr lang="zh-CN" altLang="en-US" smtClean="0"/>
              <a:t>‹#›</a:t>
            </a:fld>
            <a:endParaRPr lang="zh-CN" altLang="en-US"/>
          </a:p>
        </p:txBody>
      </p:sp>
    </p:spTree>
    <p:extLst>
      <p:ext uri="{BB962C8B-B14F-4D97-AF65-F5344CB8AC3E}">
        <p14:creationId xmlns:p14="http://schemas.microsoft.com/office/powerpoint/2010/main" val="4211322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C4CFFF-3EA1-414E-AC5A-E64354218166}" type="slidenum">
              <a:rPr lang="zh-CN" altLang="en-US" smtClean="0"/>
              <a:t>4</a:t>
            </a:fld>
            <a:endParaRPr lang="zh-CN" altLang="en-US"/>
          </a:p>
        </p:txBody>
      </p:sp>
    </p:spTree>
    <p:extLst>
      <p:ext uri="{BB962C8B-B14F-4D97-AF65-F5344CB8AC3E}">
        <p14:creationId xmlns:p14="http://schemas.microsoft.com/office/powerpoint/2010/main" val="3343810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C4CFFF-3EA1-414E-AC5A-E64354218166}" type="slidenum">
              <a:rPr lang="zh-CN" altLang="en-US" smtClean="0"/>
              <a:t>5</a:t>
            </a:fld>
            <a:endParaRPr lang="zh-CN" altLang="en-US"/>
          </a:p>
        </p:txBody>
      </p:sp>
    </p:spTree>
    <p:extLst>
      <p:ext uri="{BB962C8B-B14F-4D97-AF65-F5344CB8AC3E}">
        <p14:creationId xmlns:p14="http://schemas.microsoft.com/office/powerpoint/2010/main" val="748314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C4CFFF-3EA1-414E-AC5A-E64354218166}" type="slidenum">
              <a:rPr lang="zh-CN" altLang="en-US" smtClean="0"/>
              <a:t>6</a:t>
            </a:fld>
            <a:endParaRPr lang="zh-CN" altLang="en-US"/>
          </a:p>
        </p:txBody>
      </p:sp>
    </p:spTree>
    <p:extLst>
      <p:ext uri="{BB962C8B-B14F-4D97-AF65-F5344CB8AC3E}">
        <p14:creationId xmlns:p14="http://schemas.microsoft.com/office/powerpoint/2010/main" val="3994506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C4CFFF-3EA1-414E-AC5A-E64354218166}" type="slidenum">
              <a:rPr lang="zh-CN" altLang="en-US" smtClean="0"/>
              <a:t>7</a:t>
            </a:fld>
            <a:endParaRPr lang="zh-CN" altLang="en-US"/>
          </a:p>
        </p:txBody>
      </p:sp>
    </p:spTree>
    <p:extLst>
      <p:ext uri="{BB962C8B-B14F-4D97-AF65-F5344CB8AC3E}">
        <p14:creationId xmlns:p14="http://schemas.microsoft.com/office/powerpoint/2010/main" val="2528443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C4CFFF-3EA1-414E-AC5A-E64354218166}" type="slidenum">
              <a:rPr lang="zh-CN" altLang="en-US" smtClean="0"/>
              <a:t>9</a:t>
            </a:fld>
            <a:endParaRPr lang="zh-CN" altLang="en-US"/>
          </a:p>
        </p:txBody>
      </p:sp>
    </p:spTree>
    <p:extLst>
      <p:ext uri="{BB962C8B-B14F-4D97-AF65-F5344CB8AC3E}">
        <p14:creationId xmlns:p14="http://schemas.microsoft.com/office/powerpoint/2010/main" val="1041647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C4CFFF-3EA1-414E-AC5A-E64354218166}" type="slidenum">
              <a:rPr lang="zh-CN" altLang="en-US" smtClean="0"/>
              <a:t>10</a:t>
            </a:fld>
            <a:endParaRPr lang="zh-CN" altLang="en-US"/>
          </a:p>
        </p:txBody>
      </p:sp>
    </p:spTree>
    <p:extLst>
      <p:ext uri="{BB962C8B-B14F-4D97-AF65-F5344CB8AC3E}">
        <p14:creationId xmlns:p14="http://schemas.microsoft.com/office/powerpoint/2010/main" val="350847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10/25/2026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99710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10/25/2026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0497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10/25/2026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2451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10/25/2026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5151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10/25/2026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65623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10/25/2026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01057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10/25/2026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91569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10/25/2026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7102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10/25/2026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61550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10/25/2026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9955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10/25/2026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56039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10/25/2026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107288059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89" r:id="rId6"/>
    <p:sldLayoutId id="2147483685" r:id="rId7"/>
    <p:sldLayoutId id="2147483686" r:id="rId8"/>
    <p:sldLayoutId id="2147483687" r:id="rId9"/>
    <p:sldLayoutId id="2147483688" r:id="rId10"/>
    <p:sldLayoutId id="2147483690"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7A875D55-4A80-43E9-38F6-27E366493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3">
            <a:extLst>
              <a:ext uri="{FF2B5EF4-FFF2-40B4-BE49-F238E27FC236}">
                <a16:creationId xmlns:a16="http://schemas.microsoft.com/office/drawing/2014/main" id="{30DAEA4D-9A3B-E326-9D4F-27B5D109E732}"/>
              </a:ext>
            </a:extLst>
          </p:cNvPr>
          <p:cNvPicPr>
            <a:picLocks noChangeAspect="1"/>
          </p:cNvPicPr>
          <p:nvPr/>
        </p:nvPicPr>
        <p:blipFill>
          <a:blip r:embed="rId2">
            <a:alphaModFix amt="60000"/>
          </a:blip>
          <a:srcRect t="6806" b="2832"/>
          <a:stretch>
            <a:fillRect/>
          </a:stretch>
        </p:blipFill>
        <p:spPr>
          <a:xfrm>
            <a:off x="1" y="1"/>
            <a:ext cx="12192000" cy="6857999"/>
          </a:xfrm>
          <a:prstGeom prst="rect">
            <a:avLst/>
          </a:prstGeom>
        </p:spPr>
      </p:pic>
      <p:sp>
        <p:nvSpPr>
          <p:cNvPr id="2" name="标题 1">
            <a:extLst>
              <a:ext uri="{FF2B5EF4-FFF2-40B4-BE49-F238E27FC236}">
                <a16:creationId xmlns:a16="http://schemas.microsoft.com/office/drawing/2014/main" id="{7A218811-6918-2415-164E-31E1C73C8765}"/>
              </a:ext>
            </a:extLst>
          </p:cNvPr>
          <p:cNvSpPr>
            <a:spLocks noGrp="1"/>
          </p:cNvSpPr>
          <p:nvPr>
            <p:ph type="ctrTitle"/>
          </p:nvPr>
        </p:nvSpPr>
        <p:spPr>
          <a:xfrm>
            <a:off x="2301923" y="1482602"/>
            <a:ext cx="7588155" cy="2236264"/>
          </a:xfrm>
        </p:spPr>
        <p:txBody>
          <a:bodyPr>
            <a:normAutofit/>
          </a:bodyPr>
          <a:lstStyle/>
          <a:p>
            <a:r>
              <a:rPr lang="zh-CN" altLang="zh-CN" sz="3000" b="1">
                <a:solidFill>
                  <a:srgbClr val="FFFFFF"/>
                </a:solidFill>
              </a:rPr>
              <a:t>Gaze and Memory</a:t>
            </a:r>
            <a:br>
              <a:rPr lang="zh-CN" altLang="zh-CN" sz="3000" b="1">
                <a:solidFill>
                  <a:srgbClr val="FFFFFF"/>
                </a:solidFill>
              </a:rPr>
            </a:br>
            <a:r>
              <a:rPr lang="zh-CN" altLang="zh-CN" sz="3000" b="1">
                <a:solidFill>
                  <a:srgbClr val="FFFFFF"/>
                </a:solidFill>
              </a:rPr>
              <a:t>Narrative Practices in Player Photography in Red Dead Redemption 2</a:t>
            </a:r>
            <a:br>
              <a:rPr lang="zh-CN" altLang="zh-CN" sz="3000" b="1">
                <a:solidFill>
                  <a:srgbClr val="FFFFFF"/>
                </a:solidFill>
              </a:rPr>
            </a:br>
            <a:endParaRPr lang="zh-CN" altLang="en-US" sz="3000">
              <a:solidFill>
                <a:srgbClr val="FFFFFF"/>
              </a:solidFill>
            </a:endParaRPr>
          </a:p>
        </p:txBody>
      </p:sp>
      <p:sp>
        <p:nvSpPr>
          <p:cNvPr id="3" name="副标题 2">
            <a:extLst>
              <a:ext uri="{FF2B5EF4-FFF2-40B4-BE49-F238E27FC236}">
                <a16:creationId xmlns:a16="http://schemas.microsoft.com/office/drawing/2014/main" id="{B24ACB0C-E163-CEC6-002E-DE4ADFB5BAC0}"/>
              </a:ext>
            </a:extLst>
          </p:cNvPr>
          <p:cNvSpPr>
            <a:spLocks noGrp="1"/>
          </p:cNvSpPr>
          <p:nvPr>
            <p:ph type="subTitle" idx="1"/>
          </p:nvPr>
        </p:nvSpPr>
        <p:spPr>
          <a:xfrm>
            <a:off x="2301923" y="3793937"/>
            <a:ext cx="7588155" cy="1414091"/>
          </a:xfrm>
        </p:spPr>
        <p:txBody>
          <a:bodyPr>
            <a:normAutofit/>
          </a:bodyPr>
          <a:lstStyle/>
          <a:p>
            <a:r>
              <a:rPr lang="zh-CN" altLang="zh-CN" sz="2200">
                <a:solidFill>
                  <a:srgbClr val="FFFFFF"/>
                </a:solidFill>
              </a:rPr>
              <a:t>Presenter:</a:t>
            </a:r>
            <a:r>
              <a:rPr lang="en-US" altLang="zh-CN" sz="2200">
                <a:solidFill>
                  <a:srgbClr val="FFFFFF"/>
                </a:solidFill>
              </a:rPr>
              <a:t>Zhang Xiaotong</a:t>
            </a:r>
            <a:endParaRPr lang="zh-CN" altLang="en-US" sz="2200">
              <a:solidFill>
                <a:srgbClr val="FFFFFF"/>
              </a:solidFill>
            </a:endParaRPr>
          </a:p>
        </p:txBody>
      </p:sp>
    </p:spTree>
    <p:extLst>
      <p:ext uri="{BB962C8B-B14F-4D97-AF65-F5344CB8AC3E}">
        <p14:creationId xmlns:p14="http://schemas.microsoft.com/office/powerpoint/2010/main" val="324915985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F10AA2E-D776-1203-77CE-44E6A23C5D8F}"/>
              </a:ext>
            </a:extLst>
          </p:cNvPr>
          <p:cNvSpPr>
            <a:spLocks noGrp="1"/>
          </p:cNvSpPr>
          <p:nvPr>
            <p:ph type="title"/>
          </p:nvPr>
        </p:nvSpPr>
        <p:spPr>
          <a:xfrm>
            <a:off x="5568533" y="548640"/>
            <a:ext cx="6682877" cy="1527048"/>
          </a:xfrm>
        </p:spPr>
        <p:txBody>
          <a:bodyPr anchor="b">
            <a:normAutofit/>
          </a:bodyPr>
          <a:lstStyle/>
          <a:p>
            <a:r>
              <a:rPr lang="zh-CN" altLang="zh-CN" dirty="0"/>
              <a:t>Research Background</a:t>
            </a:r>
            <a:endParaRPr lang="zh-CN" altLang="en-US" dirty="0"/>
          </a:p>
        </p:txBody>
      </p:sp>
      <p:pic>
        <p:nvPicPr>
          <p:cNvPr id="5" name="Picture 4" descr="书桌上的小工具">
            <a:extLst>
              <a:ext uri="{FF2B5EF4-FFF2-40B4-BE49-F238E27FC236}">
                <a16:creationId xmlns:a16="http://schemas.microsoft.com/office/drawing/2014/main" id="{AD098B22-AD71-65A7-43A2-8FA9A96C754B}"/>
              </a:ext>
            </a:extLst>
          </p:cNvPr>
          <p:cNvPicPr>
            <a:picLocks noChangeAspect="1"/>
          </p:cNvPicPr>
          <p:nvPr/>
        </p:nvPicPr>
        <p:blipFill>
          <a:blip r:embed="rId3"/>
          <a:srcRect l="11085" r="35216"/>
          <a:stretch>
            <a:fillRect/>
          </a:stretch>
        </p:blipFill>
        <p:spPr>
          <a:xfrm>
            <a:off x="20" y="10"/>
            <a:ext cx="4910308" cy="6857990"/>
          </a:xfrm>
          <a:prstGeom prst="rect">
            <a:avLst/>
          </a:prstGeom>
        </p:spPr>
      </p:pic>
      <p:sp>
        <p:nvSpPr>
          <p:cNvPr id="3" name="内容占位符 2">
            <a:extLst>
              <a:ext uri="{FF2B5EF4-FFF2-40B4-BE49-F238E27FC236}">
                <a16:creationId xmlns:a16="http://schemas.microsoft.com/office/drawing/2014/main" id="{3744E731-A748-401D-9A36-8EC99918FA1F}"/>
              </a:ext>
            </a:extLst>
          </p:cNvPr>
          <p:cNvSpPr>
            <a:spLocks noGrp="1"/>
          </p:cNvSpPr>
          <p:nvPr>
            <p:ph idx="1"/>
          </p:nvPr>
        </p:nvSpPr>
        <p:spPr>
          <a:xfrm>
            <a:off x="5568533" y="2214282"/>
            <a:ext cx="5931209" cy="4095078"/>
          </a:xfrm>
        </p:spPr>
        <p:txBody>
          <a:bodyPr>
            <a:normAutofit fontScale="92500" lnSpcReduction="10000"/>
          </a:bodyPr>
          <a:lstStyle/>
          <a:p>
            <a:pPr>
              <a:lnSpc>
                <a:spcPct val="110000"/>
              </a:lnSpc>
            </a:pPr>
            <a:r>
              <a:rPr lang="zh-CN" altLang="zh-CN" sz="1800" dirty="0"/>
              <a:t>From Playing a World to Framing a World</a:t>
            </a:r>
          </a:p>
          <a:p>
            <a:pPr marL="0" lvl="0" indent="0">
              <a:lnSpc>
                <a:spcPct val="110000"/>
              </a:lnSpc>
              <a:buNone/>
            </a:pPr>
            <a:r>
              <a:rPr lang="zh-CN" altLang="zh-CN" sz="1800" dirty="0"/>
              <a:t>Modern games provide detailed virtual worlds and flexible camera tools.</a:t>
            </a:r>
          </a:p>
          <a:p>
            <a:pPr marL="0" lvl="0" indent="0">
              <a:lnSpc>
                <a:spcPct val="110000"/>
              </a:lnSpc>
              <a:buNone/>
            </a:pPr>
            <a:r>
              <a:rPr lang="zh-CN" altLang="zh-CN" sz="1800" dirty="0"/>
              <a:t>Players can become observers, photographers, and visual storytellers.</a:t>
            </a:r>
          </a:p>
          <a:p>
            <a:pPr marL="0" lvl="0" indent="0">
              <a:lnSpc>
                <a:spcPct val="110000"/>
              </a:lnSpc>
              <a:buNone/>
            </a:pPr>
            <a:r>
              <a:rPr lang="zh-CN" altLang="zh-CN" sz="1800" dirty="0"/>
              <a:t>Screenshots can express personal interpretations of the game.</a:t>
            </a:r>
          </a:p>
          <a:p>
            <a:pPr>
              <a:lnSpc>
                <a:spcPct val="110000"/>
              </a:lnSpc>
            </a:pPr>
            <a:r>
              <a:rPr lang="zh-CN" altLang="zh-CN" sz="1800" b="1" dirty="0"/>
              <a:t>Core Idea</a:t>
            </a:r>
          </a:p>
          <a:p>
            <a:pPr marL="0" indent="0">
              <a:lnSpc>
                <a:spcPct val="110000"/>
              </a:lnSpc>
              <a:buNone/>
            </a:pPr>
            <a:r>
              <a:rPr lang="zh-CN" altLang="zh-CN" sz="1800" dirty="0"/>
              <a:t>Player photography does not only record gameplay. It can create new visual meanings and preserve personal memories.</a:t>
            </a:r>
            <a:endParaRPr lang="en-US" altLang="zh-CN" sz="1800" dirty="0"/>
          </a:p>
          <a:p>
            <a:pPr marL="0" indent="0">
              <a:buNone/>
            </a:pPr>
            <a:r>
              <a:rPr lang="zh-CN" altLang="zh-CN" sz="1800" b="1" dirty="0"/>
              <a:t>Case Study: </a:t>
            </a:r>
            <a:r>
              <a:rPr lang="zh-CN" altLang="zh-CN" sz="1800" dirty="0"/>
              <a:t>Red Dead Redemption 2</a:t>
            </a:r>
          </a:p>
          <a:p>
            <a:pPr>
              <a:lnSpc>
                <a:spcPct val="110000"/>
              </a:lnSpc>
            </a:pPr>
            <a:endParaRPr lang="zh-CN" altLang="en-US" sz="1800" dirty="0"/>
          </a:p>
        </p:txBody>
      </p:sp>
    </p:spTree>
    <p:extLst>
      <p:ext uri="{BB962C8B-B14F-4D97-AF65-F5344CB8AC3E}">
        <p14:creationId xmlns:p14="http://schemas.microsoft.com/office/powerpoint/2010/main" val="3470417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F52A24F-96FF-220B-4EF8-1ACA5044E20C}"/>
              </a:ext>
            </a:extLst>
          </p:cNvPr>
          <p:cNvSpPr>
            <a:spLocks noGrp="1"/>
          </p:cNvSpPr>
          <p:nvPr>
            <p:ph type="title"/>
          </p:nvPr>
        </p:nvSpPr>
        <p:spPr>
          <a:xfrm>
            <a:off x="612648" y="603504"/>
            <a:ext cx="5862396" cy="1527048"/>
          </a:xfrm>
        </p:spPr>
        <p:txBody>
          <a:bodyPr anchor="b">
            <a:normAutofit/>
          </a:bodyPr>
          <a:lstStyle/>
          <a:p>
            <a:r>
              <a:rPr lang="zh-CN" altLang="zh-CN" dirty="0"/>
              <a:t>Research Questions</a:t>
            </a:r>
            <a:endParaRPr lang="zh-CN" altLang="en-US" dirty="0"/>
          </a:p>
        </p:txBody>
      </p:sp>
      <p:sp>
        <p:nvSpPr>
          <p:cNvPr id="8" name="内容占位符 2">
            <a:extLst>
              <a:ext uri="{FF2B5EF4-FFF2-40B4-BE49-F238E27FC236}">
                <a16:creationId xmlns:a16="http://schemas.microsoft.com/office/drawing/2014/main" id="{FCAE6E04-384E-6A0C-0FB3-CDE461208A41}"/>
              </a:ext>
            </a:extLst>
          </p:cNvPr>
          <p:cNvSpPr>
            <a:spLocks noGrp="1"/>
          </p:cNvSpPr>
          <p:nvPr>
            <p:ph idx="1"/>
          </p:nvPr>
        </p:nvSpPr>
        <p:spPr>
          <a:xfrm>
            <a:off x="612648" y="2212848"/>
            <a:ext cx="5862396" cy="4096512"/>
          </a:xfrm>
        </p:spPr>
        <p:txBody>
          <a:bodyPr>
            <a:normAutofit/>
          </a:bodyPr>
          <a:lstStyle/>
          <a:p>
            <a:pPr>
              <a:lnSpc>
                <a:spcPct val="110000"/>
              </a:lnSpc>
            </a:pPr>
            <a:r>
              <a:rPr lang="zh-CN" altLang="zh-CN" sz="1700" dirty="0"/>
              <a:t>Two Questions Guide the Study</a:t>
            </a:r>
          </a:p>
          <a:p>
            <a:pPr>
              <a:lnSpc>
                <a:spcPct val="110000"/>
              </a:lnSpc>
            </a:pPr>
            <a:r>
              <a:rPr lang="zh-CN" altLang="zh-CN" sz="1700" dirty="0"/>
              <a:t>RQ1: Character Narrative</a:t>
            </a:r>
          </a:p>
          <a:p>
            <a:pPr>
              <a:lnSpc>
                <a:spcPct val="110000"/>
              </a:lnSpc>
            </a:pPr>
            <a:r>
              <a:rPr lang="zh-CN" altLang="zh-CN" sz="1700" dirty="0"/>
              <a:t>How do players reconstruct character stories, especially Arthur Morgan’s story, through photography?</a:t>
            </a:r>
          </a:p>
          <a:p>
            <a:pPr>
              <a:lnSpc>
                <a:spcPct val="110000"/>
              </a:lnSpc>
            </a:pPr>
            <a:r>
              <a:rPr lang="zh-CN" altLang="zh-CN" sz="1700" dirty="0"/>
              <a:t>RQ2: Emotional Memory</a:t>
            </a:r>
          </a:p>
          <a:p>
            <a:pPr>
              <a:lnSpc>
                <a:spcPct val="110000"/>
              </a:lnSpc>
            </a:pPr>
            <a:r>
              <a:rPr lang="zh-CN" altLang="zh-CN" sz="1700" dirty="0"/>
              <a:t>How does player photography capture and express personal game memories and emotions?</a:t>
            </a:r>
          </a:p>
          <a:p>
            <a:pPr>
              <a:lnSpc>
                <a:spcPct val="110000"/>
              </a:lnSpc>
            </a:pPr>
            <a:r>
              <a:rPr lang="zh-CN" altLang="zh-CN" sz="1700" dirty="0"/>
              <a:t>Research Aim</a:t>
            </a:r>
          </a:p>
          <a:p>
            <a:pPr>
              <a:lnSpc>
                <a:spcPct val="110000"/>
              </a:lnSpc>
            </a:pPr>
            <a:r>
              <a:rPr lang="zh-CN" altLang="zh-CN" sz="1700" dirty="0"/>
              <a:t>To understand player photography as a narrative practice, not simply as screenshot-taking.</a:t>
            </a:r>
          </a:p>
          <a:p>
            <a:pPr>
              <a:lnSpc>
                <a:spcPct val="110000"/>
              </a:lnSpc>
            </a:pPr>
            <a:endParaRPr lang="zh-CN" altLang="en-US" sz="1700" dirty="0"/>
          </a:p>
        </p:txBody>
      </p:sp>
      <p:pic>
        <p:nvPicPr>
          <p:cNvPr id="7" name="Graphic 6" descr="书籍">
            <a:extLst>
              <a:ext uri="{FF2B5EF4-FFF2-40B4-BE49-F238E27FC236}">
                <a16:creationId xmlns:a16="http://schemas.microsoft.com/office/drawing/2014/main" id="{6C74B960-0776-0D5D-2F7A-875A2F25D2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354409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C7DFFA-17C7-6019-BB5E-1D57A2601069}"/>
              </a:ext>
            </a:extLst>
          </p:cNvPr>
          <p:cNvSpPr>
            <a:spLocks noGrp="1"/>
          </p:cNvSpPr>
          <p:nvPr>
            <p:ph type="title"/>
          </p:nvPr>
        </p:nvSpPr>
        <p:spPr/>
        <p:txBody>
          <a:bodyPr/>
          <a:lstStyle/>
          <a:p>
            <a:r>
              <a:rPr lang="zh-CN" altLang="zh-CN" dirty="0"/>
              <a:t>Theoretical Framework</a:t>
            </a:r>
            <a:endParaRPr lang="zh-CN" altLang="en-US" dirty="0"/>
          </a:p>
        </p:txBody>
      </p:sp>
      <p:graphicFrame>
        <p:nvGraphicFramePr>
          <p:cNvPr id="8" name="内容占位符 2">
            <a:extLst>
              <a:ext uri="{FF2B5EF4-FFF2-40B4-BE49-F238E27FC236}">
                <a16:creationId xmlns:a16="http://schemas.microsoft.com/office/drawing/2014/main" id="{C04E6275-973B-FE75-2F92-0FF30D4758E5}"/>
              </a:ext>
            </a:extLst>
          </p:cNvPr>
          <p:cNvGraphicFramePr>
            <a:graphicFrameLocks noGrp="1"/>
          </p:cNvGraphicFramePr>
          <p:nvPr>
            <p:ph idx="1"/>
            <p:extLst>
              <p:ext uri="{D42A27DB-BD31-4B8C-83A1-F6EECF244321}">
                <p14:modId xmlns:p14="http://schemas.microsoft.com/office/powerpoint/2010/main" val="1939207144"/>
              </p:ext>
            </p:extLst>
          </p:nvPr>
        </p:nvGraphicFramePr>
        <p:xfrm>
          <a:off x="612647" y="1715532"/>
          <a:ext cx="10653579" cy="45938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文本框 6">
            <a:extLst>
              <a:ext uri="{FF2B5EF4-FFF2-40B4-BE49-F238E27FC236}">
                <a16:creationId xmlns:a16="http://schemas.microsoft.com/office/drawing/2014/main" id="{C73B7EC3-59D8-C82B-36AE-5FAFEB025C18}"/>
              </a:ext>
            </a:extLst>
          </p:cNvPr>
          <p:cNvSpPr txBox="1"/>
          <p:nvPr/>
        </p:nvSpPr>
        <p:spPr>
          <a:xfrm>
            <a:off x="1323278" y="6497444"/>
            <a:ext cx="184731" cy="369332"/>
          </a:xfrm>
          <a:prstGeom prst="rect">
            <a:avLst/>
          </a:prstGeom>
          <a:noFill/>
        </p:spPr>
        <p:txBody>
          <a:bodyPr wrap="none" rtlCol="0">
            <a:spAutoFit/>
          </a:bodyPr>
          <a:lstStyle/>
          <a:p>
            <a:endParaRPr lang="zh-CN" altLang="en-US" dirty="0"/>
          </a:p>
        </p:txBody>
      </p:sp>
    </p:spTree>
    <p:extLst>
      <p:ext uri="{BB962C8B-B14F-4D97-AF65-F5344CB8AC3E}">
        <p14:creationId xmlns:p14="http://schemas.microsoft.com/office/powerpoint/2010/main" val="566332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7B4613-BFA2-4D4D-B9D8-E998CEE8A49D}"/>
              </a:ext>
            </a:extLst>
          </p:cNvPr>
          <p:cNvSpPr>
            <a:spLocks noGrp="1"/>
          </p:cNvSpPr>
          <p:nvPr>
            <p:ph type="title"/>
          </p:nvPr>
        </p:nvSpPr>
        <p:spPr/>
        <p:txBody>
          <a:bodyPr/>
          <a:lstStyle/>
          <a:p>
            <a:r>
              <a:rPr lang="zh-CN" altLang="zh-CN" dirty="0"/>
              <a:t>Methodology</a:t>
            </a:r>
            <a:endParaRPr lang="zh-CN" altLang="en-US" dirty="0"/>
          </a:p>
        </p:txBody>
      </p:sp>
      <p:sp>
        <p:nvSpPr>
          <p:cNvPr id="3" name="内容占位符 2">
            <a:extLst>
              <a:ext uri="{FF2B5EF4-FFF2-40B4-BE49-F238E27FC236}">
                <a16:creationId xmlns:a16="http://schemas.microsoft.com/office/drawing/2014/main" id="{5E0E1EE5-EC72-C7C4-D079-81AEE48EADFF}"/>
              </a:ext>
            </a:extLst>
          </p:cNvPr>
          <p:cNvSpPr>
            <a:spLocks noGrp="1"/>
          </p:cNvSpPr>
          <p:nvPr>
            <p:ph idx="1"/>
          </p:nvPr>
        </p:nvSpPr>
        <p:spPr>
          <a:xfrm>
            <a:off x="612647" y="1188589"/>
            <a:ext cx="10653579" cy="4593828"/>
          </a:xfrm>
        </p:spPr>
        <p:txBody>
          <a:bodyPr/>
          <a:lstStyle/>
          <a:p>
            <a:r>
              <a:rPr lang="zh-CN" altLang="zh-CN" dirty="0"/>
              <a:t>Qualitative Case Study and Visual Narrative Analysis</a:t>
            </a:r>
            <a:endParaRPr lang="zh-CN" altLang="en-US" dirty="0"/>
          </a:p>
        </p:txBody>
      </p:sp>
      <p:graphicFrame>
        <p:nvGraphicFramePr>
          <p:cNvPr id="16" name="文本框 13">
            <a:extLst>
              <a:ext uri="{FF2B5EF4-FFF2-40B4-BE49-F238E27FC236}">
                <a16:creationId xmlns:a16="http://schemas.microsoft.com/office/drawing/2014/main" id="{DE1AB43F-B053-2492-AC3B-48ECB30AEF9F}"/>
              </a:ext>
            </a:extLst>
          </p:cNvPr>
          <p:cNvGraphicFramePr/>
          <p:nvPr>
            <p:extLst>
              <p:ext uri="{D42A27DB-BD31-4B8C-83A1-F6EECF244321}">
                <p14:modId xmlns:p14="http://schemas.microsoft.com/office/powerpoint/2010/main" val="3744519518"/>
              </p:ext>
            </p:extLst>
          </p:nvPr>
        </p:nvGraphicFramePr>
        <p:xfrm>
          <a:off x="668043" y="1812099"/>
          <a:ext cx="9723510" cy="41894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文本框 16">
            <a:extLst>
              <a:ext uri="{FF2B5EF4-FFF2-40B4-BE49-F238E27FC236}">
                <a16:creationId xmlns:a16="http://schemas.microsoft.com/office/drawing/2014/main" id="{AD97701B-435E-6A94-AE85-B8BBAA97E53E}"/>
              </a:ext>
            </a:extLst>
          </p:cNvPr>
          <p:cNvSpPr txBox="1"/>
          <p:nvPr/>
        </p:nvSpPr>
        <p:spPr>
          <a:xfrm>
            <a:off x="612647" y="6309360"/>
            <a:ext cx="12963868" cy="307777"/>
          </a:xfrm>
          <a:prstGeom prst="rect">
            <a:avLst/>
          </a:prstGeom>
          <a:noFill/>
        </p:spPr>
        <p:txBody>
          <a:bodyPr wrap="square">
            <a:spAutoFit/>
          </a:bodyPr>
          <a:lstStyle/>
          <a:p>
            <a:r>
              <a:rPr lang="zh-CN" altLang="zh-CN" sz="1400" dirty="0"/>
              <a:t>Note: The original paper does not specify the exact number of images analyzed.</a:t>
            </a:r>
            <a:endParaRPr lang="zh-CN" altLang="en-US" sz="1400" dirty="0"/>
          </a:p>
        </p:txBody>
      </p:sp>
    </p:spTree>
    <p:extLst>
      <p:ext uri="{BB962C8B-B14F-4D97-AF65-F5344CB8AC3E}">
        <p14:creationId xmlns:p14="http://schemas.microsoft.com/office/powerpoint/2010/main" val="3172137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0A1BC1AB-A087-CF9C-647B-23A38516E358}"/>
              </a:ext>
            </a:extLst>
          </p:cNvPr>
          <p:cNvSpPr>
            <a:spLocks noGrp="1"/>
          </p:cNvSpPr>
          <p:nvPr>
            <p:ph type="title"/>
          </p:nvPr>
        </p:nvSpPr>
        <p:spPr>
          <a:xfrm>
            <a:off x="612648" y="603504"/>
            <a:ext cx="5862396" cy="1527048"/>
          </a:xfrm>
        </p:spPr>
        <p:txBody>
          <a:bodyPr anchor="b">
            <a:normAutofit/>
          </a:bodyPr>
          <a:lstStyle/>
          <a:p>
            <a:r>
              <a:rPr lang="zh-CN" altLang="zh-CN" sz="3300" dirty="0"/>
              <a:t>Findings 1: Reproduction of Virtual Space</a:t>
            </a:r>
            <a:endParaRPr lang="zh-CN" altLang="en-US" sz="3300" dirty="0"/>
          </a:p>
        </p:txBody>
      </p:sp>
      <p:sp>
        <p:nvSpPr>
          <p:cNvPr id="3" name="内容占位符 2">
            <a:extLst>
              <a:ext uri="{FF2B5EF4-FFF2-40B4-BE49-F238E27FC236}">
                <a16:creationId xmlns:a16="http://schemas.microsoft.com/office/drawing/2014/main" id="{1DF6D24D-8B40-A54E-E3F6-EE1BBF953F2B}"/>
              </a:ext>
            </a:extLst>
          </p:cNvPr>
          <p:cNvSpPr>
            <a:spLocks noGrp="1"/>
          </p:cNvSpPr>
          <p:nvPr>
            <p:ph idx="1"/>
          </p:nvPr>
        </p:nvSpPr>
        <p:spPr>
          <a:xfrm>
            <a:off x="612648" y="2212848"/>
            <a:ext cx="5862396" cy="4096512"/>
          </a:xfrm>
        </p:spPr>
        <p:txBody>
          <a:bodyPr>
            <a:normAutofit/>
          </a:bodyPr>
          <a:lstStyle/>
          <a:p>
            <a:pPr lvl="0"/>
            <a:r>
              <a:rPr lang="zh-CN" altLang="zh-CN" sz="1800" dirty="0"/>
              <a:t>Location: Open landscapes can express solitude, freedom, and vastness.</a:t>
            </a:r>
          </a:p>
          <a:p>
            <a:pPr lvl="0"/>
            <a:r>
              <a:rPr lang="zh-CN" altLang="zh-CN" sz="1800" dirty="0"/>
              <a:t>Time and Weather: Twilight and rain can create loneliness or a tragic atmosphere.</a:t>
            </a:r>
          </a:p>
          <a:p>
            <a:pPr lvl="0"/>
            <a:r>
              <a:rPr lang="zh-CN" altLang="zh-CN" sz="1800" dirty="0"/>
              <a:t>Landscape: Mountains and plains can emphasize freedom and adventure.</a:t>
            </a:r>
          </a:p>
          <a:p>
            <a:r>
              <a:rPr lang="zh-CN" altLang="zh-CN" sz="1800" b="1" dirty="0"/>
              <a:t>Key Finding</a:t>
            </a:r>
          </a:p>
          <a:p>
            <a:r>
              <a:rPr lang="zh-CN" altLang="zh-CN" sz="1800" dirty="0"/>
              <a:t>The virtual world is not only reproduced. It is reinterpreted through players' visual choices.</a:t>
            </a:r>
          </a:p>
          <a:p>
            <a:endParaRPr lang="zh-CN" altLang="en-US" sz="1800" dirty="0"/>
          </a:p>
        </p:txBody>
      </p:sp>
      <p:pic>
        <p:nvPicPr>
          <p:cNvPr id="6" name="图片 5" descr="图形用户界面&#10;&#10;AI 生成的内容可能不正确。">
            <a:extLst>
              <a:ext uri="{FF2B5EF4-FFF2-40B4-BE49-F238E27FC236}">
                <a16:creationId xmlns:a16="http://schemas.microsoft.com/office/drawing/2014/main" id="{4967155F-6C51-0321-66B0-E550E992DAB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106" b="10399"/>
          <a:stretch>
            <a:fillRect/>
          </a:stretch>
        </p:blipFill>
        <p:spPr bwMode="auto">
          <a:xfrm>
            <a:off x="7773950" y="433384"/>
            <a:ext cx="3316396" cy="6019618"/>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3477302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F71F8644-CCF1-B41A-8652-B15C12325D8A}"/>
              </a:ext>
            </a:extLst>
          </p:cNvPr>
          <p:cNvSpPr>
            <a:spLocks noGrp="1"/>
          </p:cNvSpPr>
          <p:nvPr>
            <p:ph type="title"/>
          </p:nvPr>
        </p:nvSpPr>
        <p:spPr>
          <a:xfrm>
            <a:off x="612648" y="603504"/>
            <a:ext cx="5862396" cy="1527048"/>
          </a:xfrm>
        </p:spPr>
        <p:txBody>
          <a:bodyPr anchor="b">
            <a:normAutofit/>
          </a:bodyPr>
          <a:lstStyle/>
          <a:p>
            <a:r>
              <a:rPr lang="zh-CN" altLang="zh-CN" sz="3300" dirty="0"/>
              <a:t>Findings 2: Gaze and Character Narrative</a:t>
            </a:r>
            <a:endParaRPr lang="zh-CN" altLang="en-US" sz="3300" dirty="0"/>
          </a:p>
        </p:txBody>
      </p:sp>
      <p:sp>
        <p:nvSpPr>
          <p:cNvPr id="3" name="内容占位符 2">
            <a:extLst>
              <a:ext uri="{FF2B5EF4-FFF2-40B4-BE49-F238E27FC236}">
                <a16:creationId xmlns:a16="http://schemas.microsoft.com/office/drawing/2014/main" id="{9F1595E3-4DCD-B3A8-C153-0F90A5E95F35}"/>
              </a:ext>
            </a:extLst>
          </p:cNvPr>
          <p:cNvSpPr>
            <a:spLocks noGrp="1"/>
          </p:cNvSpPr>
          <p:nvPr>
            <p:ph idx="1"/>
          </p:nvPr>
        </p:nvSpPr>
        <p:spPr>
          <a:xfrm>
            <a:off x="612648" y="2212848"/>
            <a:ext cx="5862396" cy="4096512"/>
          </a:xfrm>
        </p:spPr>
        <p:txBody>
          <a:bodyPr>
            <a:normAutofit/>
          </a:bodyPr>
          <a:lstStyle/>
          <a:p>
            <a:pPr>
              <a:lnSpc>
                <a:spcPct val="110000"/>
              </a:lnSpc>
            </a:pPr>
            <a:r>
              <a:rPr lang="zh-CN" altLang="zh-CN" sz="1500" dirty="0"/>
              <a:t>Visual Choices Shape How We Understand Characters</a:t>
            </a:r>
            <a:endParaRPr lang="en-US" altLang="zh-CN" sz="1500" dirty="0"/>
          </a:p>
          <a:p>
            <a:pPr lvl="0">
              <a:lnSpc>
                <a:spcPct val="110000"/>
              </a:lnSpc>
            </a:pPr>
            <a:r>
              <a:rPr lang="zh-CN" altLang="zh-CN" sz="1500" dirty="0"/>
              <a:t>Subject and Framing: Players decide who or what deserves attention.</a:t>
            </a:r>
          </a:p>
          <a:p>
            <a:pPr lvl="0">
              <a:lnSpc>
                <a:spcPct val="110000"/>
              </a:lnSpc>
            </a:pPr>
            <a:r>
              <a:rPr lang="zh-CN" altLang="zh-CN" sz="1500" dirty="0"/>
              <a:t>Camera and Depth: Foreground, middle ground, and background create visual relationships.</a:t>
            </a:r>
          </a:p>
          <a:p>
            <a:pPr lvl="0">
              <a:lnSpc>
                <a:spcPct val="110000"/>
              </a:lnSpc>
            </a:pPr>
            <a:r>
              <a:rPr lang="zh-CN" altLang="zh-CN" sz="1500" dirty="0"/>
              <a:t>Light and Color: Warm tones may suggest hope, while dark or cool tones may suggest sadness.</a:t>
            </a:r>
          </a:p>
          <a:p>
            <a:pPr lvl="0">
              <a:lnSpc>
                <a:spcPct val="110000"/>
              </a:lnSpc>
            </a:pPr>
            <a:r>
              <a:rPr lang="zh-CN" altLang="zh-CN" sz="1500" dirty="0"/>
              <a:t>Focus and Detail: Facial expressions and objects can become emotional clues.</a:t>
            </a:r>
          </a:p>
          <a:p>
            <a:pPr>
              <a:lnSpc>
                <a:spcPct val="110000"/>
              </a:lnSpc>
            </a:pPr>
            <a:r>
              <a:rPr lang="zh-CN" altLang="zh-CN" sz="1500" b="1" dirty="0"/>
              <a:t>Key Finding</a:t>
            </a:r>
          </a:p>
          <a:p>
            <a:pPr>
              <a:lnSpc>
                <a:spcPct val="110000"/>
              </a:lnSpc>
            </a:pPr>
            <a:r>
              <a:rPr lang="zh-CN" altLang="zh-CN" sz="1500" dirty="0"/>
              <a:t>Players extend character narratives by using visual language to express their own interpretations.</a:t>
            </a:r>
          </a:p>
          <a:p>
            <a:pPr>
              <a:lnSpc>
                <a:spcPct val="110000"/>
              </a:lnSpc>
            </a:pPr>
            <a:endParaRPr lang="en-US" altLang="zh-CN" sz="1500" dirty="0"/>
          </a:p>
        </p:txBody>
      </p:sp>
      <p:pic>
        <p:nvPicPr>
          <p:cNvPr id="4" name="图片 3" descr="社交网络的手机截图&#10;&#10;AI 生成的内容可能不正确。">
            <a:extLst>
              <a:ext uri="{FF2B5EF4-FFF2-40B4-BE49-F238E27FC236}">
                <a16:creationId xmlns:a16="http://schemas.microsoft.com/office/drawing/2014/main" id="{B937A2BE-7B94-DE37-B157-9C78D5F282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 t="5659" r="7" b="10742"/>
          <a:stretch>
            <a:fillRect/>
          </a:stretch>
        </p:blipFill>
        <p:spPr bwMode="auto">
          <a:xfrm>
            <a:off x="7767015" y="433384"/>
            <a:ext cx="3330266" cy="6019618"/>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2169317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2C75C6F-8DC5-1137-36B5-2EE876F1DED9}"/>
              </a:ext>
            </a:extLst>
          </p:cNvPr>
          <p:cNvSpPr>
            <a:spLocks noGrp="1"/>
          </p:cNvSpPr>
          <p:nvPr>
            <p:ph type="title"/>
          </p:nvPr>
        </p:nvSpPr>
        <p:spPr>
          <a:xfrm>
            <a:off x="612648" y="603504"/>
            <a:ext cx="5862396" cy="1527048"/>
          </a:xfrm>
        </p:spPr>
        <p:txBody>
          <a:bodyPr anchor="b">
            <a:normAutofit/>
          </a:bodyPr>
          <a:lstStyle/>
          <a:p>
            <a:r>
              <a:rPr lang="zh-CN" altLang="zh-CN" sz="3300" dirty="0"/>
              <a:t>Findings 3: Emotional Memory and Narrative Reconstruction</a:t>
            </a:r>
            <a:endParaRPr lang="zh-CN" altLang="en-US" sz="3300" dirty="0"/>
          </a:p>
        </p:txBody>
      </p:sp>
      <p:sp>
        <p:nvSpPr>
          <p:cNvPr id="3" name="内容占位符 2">
            <a:extLst>
              <a:ext uri="{FF2B5EF4-FFF2-40B4-BE49-F238E27FC236}">
                <a16:creationId xmlns:a16="http://schemas.microsoft.com/office/drawing/2014/main" id="{0E410E04-59DA-CE5A-1C72-FAE49CE53727}"/>
              </a:ext>
            </a:extLst>
          </p:cNvPr>
          <p:cNvSpPr>
            <a:spLocks noGrp="1"/>
          </p:cNvSpPr>
          <p:nvPr>
            <p:ph idx="1"/>
          </p:nvPr>
        </p:nvSpPr>
        <p:spPr>
          <a:xfrm>
            <a:off x="612648" y="2212848"/>
            <a:ext cx="5862396" cy="4096512"/>
          </a:xfrm>
        </p:spPr>
        <p:txBody>
          <a:bodyPr>
            <a:normAutofit/>
          </a:bodyPr>
          <a:lstStyle/>
          <a:p>
            <a:pPr>
              <a:lnSpc>
                <a:spcPct val="110000"/>
              </a:lnSpc>
            </a:pPr>
            <a:r>
              <a:rPr lang="zh-CN" altLang="zh-CN" sz="1400" dirty="0"/>
              <a:t>Screenshots Can Carry More Than One Meaning</a:t>
            </a:r>
            <a:endParaRPr lang="en-US" altLang="zh-CN" sz="1400" dirty="0"/>
          </a:p>
          <a:p>
            <a:pPr>
              <a:lnSpc>
                <a:spcPct val="110000"/>
              </a:lnSpc>
            </a:pPr>
            <a:r>
              <a:rPr lang="zh-CN" altLang="zh-CN" sz="1400" dirty="0"/>
              <a:t>Example: The Burning of Braithwaite Manor</a:t>
            </a:r>
          </a:p>
          <a:p>
            <a:pPr lvl="0">
              <a:lnSpc>
                <a:spcPct val="110000"/>
              </a:lnSpc>
            </a:pPr>
            <a:r>
              <a:rPr lang="zh-CN" altLang="zh-CN" sz="1400" dirty="0"/>
              <a:t>Game Event: The image captures a dramatic event in the game.</a:t>
            </a:r>
          </a:p>
          <a:p>
            <a:pPr lvl="0">
              <a:lnSpc>
                <a:spcPct val="110000"/>
              </a:lnSpc>
            </a:pPr>
            <a:r>
              <a:rPr lang="zh-CN" altLang="zh-CN" sz="1400" dirty="0"/>
              <a:t>Emotional Atmosphere: Firelight and character actions emphasize tension, danger, and betrayal.</a:t>
            </a:r>
          </a:p>
          <a:p>
            <a:pPr lvl="0">
              <a:lnSpc>
                <a:spcPct val="110000"/>
              </a:lnSpc>
            </a:pPr>
            <a:r>
              <a:rPr lang="zh-CN" altLang="zh-CN" sz="1400" dirty="0"/>
              <a:t>Cultural Interpretation: The scene can also invite comparisons with cinematic imagery, including Django Unchained.</a:t>
            </a:r>
          </a:p>
          <a:p>
            <a:pPr>
              <a:lnSpc>
                <a:spcPct val="110000"/>
              </a:lnSpc>
            </a:pPr>
            <a:r>
              <a:rPr lang="zh-CN" altLang="zh-CN" sz="1400" b="1" dirty="0"/>
              <a:t>Key Finding</a:t>
            </a:r>
          </a:p>
          <a:p>
            <a:pPr>
              <a:lnSpc>
                <a:spcPct val="110000"/>
              </a:lnSpc>
            </a:pPr>
            <a:r>
              <a:rPr lang="zh-CN" altLang="zh-CN" sz="1400" dirty="0"/>
              <a:t>Player photography can connect game events, emotional experiences, and cultural references. It preserves the original story while adding new layers of meaning.</a:t>
            </a:r>
          </a:p>
          <a:p>
            <a:pPr>
              <a:lnSpc>
                <a:spcPct val="110000"/>
              </a:lnSpc>
            </a:pPr>
            <a:endParaRPr lang="zh-CN" altLang="en-US" sz="1400" dirty="0"/>
          </a:p>
        </p:txBody>
      </p:sp>
      <p:pic>
        <p:nvPicPr>
          <p:cNvPr id="4" name="图片 3" descr="手机屏幕截图&#10;&#10;AI 生成的内容可能不正确。">
            <a:extLst>
              <a:ext uri="{FF2B5EF4-FFF2-40B4-BE49-F238E27FC236}">
                <a16:creationId xmlns:a16="http://schemas.microsoft.com/office/drawing/2014/main" id="{9CE8BCAE-8712-522D-44DF-0B2A7FDDE0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475" b="9740"/>
          <a:stretch>
            <a:fillRect/>
          </a:stretch>
        </p:blipFill>
        <p:spPr bwMode="auto">
          <a:xfrm>
            <a:off x="7790305" y="433384"/>
            <a:ext cx="3283685" cy="6019618"/>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3225120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3731F17-47A5-DE38-D718-51155557CA53}"/>
              </a:ext>
            </a:extLst>
          </p:cNvPr>
          <p:cNvSpPr>
            <a:spLocks noGrp="1"/>
          </p:cNvSpPr>
          <p:nvPr>
            <p:ph type="title"/>
          </p:nvPr>
        </p:nvSpPr>
        <p:spPr>
          <a:xfrm>
            <a:off x="612648" y="603504"/>
            <a:ext cx="5862396" cy="1527048"/>
          </a:xfrm>
        </p:spPr>
        <p:txBody>
          <a:bodyPr anchor="b">
            <a:normAutofit/>
          </a:bodyPr>
          <a:lstStyle/>
          <a:p>
            <a:r>
              <a:rPr lang="zh-CN" altLang="zh-CN" sz="3300" dirty="0"/>
              <a:t>Findings 4: Player Agency and Creative Reinterpretation</a:t>
            </a:r>
            <a:endParaRPr lang="zh-CN" altLang="en-US" sz="3300" dirty="0"/>
          </a:p>
        </p:txBody>
      </p:sp>
      <p:sp>
        <p:nvSpPr>
          <p:cNvPr id="3" name="内容占位符 2">
            <a:extLst>
              <a:ext uri="{FF2B5EF4-FFF2-40B4-BE49-F238E27FC236}">
                <a16:creationId xmlns:a16="http://schemas.microsoft.com/office/drawing/2014/main" id="{D5A98F56-65BB-5E86-A30C-341598079E85}"/>
              </a:ext>
            </a:extLst>
          </p:cNvPr>
          <p:cNvSpPr>
            <a:spLocks noGrp="1"/>
          </p:cNvSpPr>
          <p:nvPr>
            <p:ph idx="1"/>
          </p:nvPr>
        </p:nvSpPr>
        <p:spPr>
          <a:xfrm>
            <a:off x="612648" y="2212848"/>
            <a:ext cx="5862396" cy="4096512"/>
          </a:xfrm>
        </p:spPr>
        <p:txBody>
          <a:bodyPr>
            <a:normAutofit lnSpcReduction="10000"/>
          </a:bodyPr>
          <a:lstStyle/>
          <a:p>
            <a:pPr>
              <a:lnSpc>
                <a:spcPct val="110000"/>
              </a:lnSpc>
            </a:pPr>
            <a:r>
              <a:rPr lang="zh-CN" altLang="zh-CN" sz="1500" dirty="0"/>
              <a:t>From Player to Creator</a:t>
            </a:r>
            <a:endParaRPr lang="en-US" altLang="zh-CN" sz="1500" dirty="0"/>
          </a:p>
          <a:p>
            <a:pPr>
              <a:lnSpc>
                <a:spcPct val="110000"/>
              </a:lnSpc>
            </a:pPr>
            <a:r>
              <a:rPr lang="zh-CN" altLang="zh-CN" sz="1500" dirty="0"/>
              <a:t>01. Player</a:t>
            </a:r>
          </a:p>
          <a:p>
            <a:pPr marL="0" indent="0">
              <a:lnSpc>
                <a:spcPct val="110000"/>
              </a:lnSpc>
              <a:buNone/>
            </a:pPr>
            <a:r>
              <a:rPr lang="en-US" altLang="zh-CN" sz="1500" dirty="0"/>
              <a:t>        </a:t>
            </a:r>
            <a:r>
              <a:rPr lang="zh-CN" altLang="zh-CN" sz="1500" dirty="0"/>
              <a:t>Experiences the game world.</a:t>
            </a:r>
          </a:p>
          <a:p>
            <a:pPr>
              <a:lnSpc>
                <a:spcPct val="110000"/>
              </a:lnSpc>
            </a:pPr>
            <a:r>
              <a:rPr lang="zh-CN" altLang="zh-CN" sz="1500" dirty="0"/>
              <a:t>02. Photographer</a:t>
            </a:r>
          </a:p>
          <a:p>
            <a:pPr marL="0" indent="0">
              <a:lnSpc>
                <a:spcPct val="110000"/>
              </a:lnSpc>
              <a:buNone/>
            </a:pPr>
            <a:r>
              <a:rPr lang="en-US" altLang="zh-CN" sz="1500" dirty="0"/>
              <a:t>        </a:t>
            </a:r>
            <a:r>
              <a:rPr lang="zh-CN" altLang="zh-CN" sz="1500" dirty="0"/>
              <a:t>Selects the subject, camera angle, composition, and lighting.</a:t>
            </a:r>
          </a:p>
          <a:p>
            <a:pPr>
              <a:lnSpc>
                <a:spcPct val="110000"/>
              </a:lnSpc>
            </a:pPr>
            <a:r>
              <a:rPr lang="zh-CN" altLang="zh-CN" sz="1500" dirty="0"/>
              <a:t>03. Co-Creator</a:t>
            </a:r>
          </a:p>
          <a:p>
            <a:pPr marL="0" indent="0">
              <a:lnSpc>
                <a:spcPct val="110000"/>
              </a:lnSpc>
              <a:buNone/>
            </a:pPr>
            <a:r>
              <a:rPr lang="en-US" altLang="zh-CN" sz="1500" dirty="0"/>
              <a:t>        </a:t>
            </a:r>
            <a:r>
              <a:rPr lang="zh-CN" altLang="zh-CN" sz="1500" dirty="0"/>
              <a:t>Adds personal stories and new meanings to the original game.</a:t>
            </a:r>
          </a:p>
          <a:p>
            <a:pPr marL="0" indent="0">
              <a:lnSpc>
                <a:spcPct val="110000"/>
              </a:lnSpc>
              <a:buNone/>
            </a:pPr>
            <a:r>
              <a:rPr lang="en-US" altLang="zh-CN" sz="1500" dirty="0"/>
              <a:t>        </a:t>
            </a:r>
            <a:r>
              <a:rPr lang="zh-CN" altLang="zh-CN" sz="1500" dirty="0"/>
              <a:t>Sharing these images also connects individual creativity with community participation.</a:t>
            </a:r>
          </a:p>
          <a:p>
            <a:pPr>
              <a:lnSpc>
                <a:spcPct val="110000"/>
              </a:lnSpc>
            </a:pPr>
            <a:r>
              <a:rPr lang="zh-CN" altLang="zh-CN" sz="1500" b="1" dirty="0"/>
              <a:t>Key Finding</a:t>
            </a:r>
          </a:p>
          <a:p>
            <a:pPr>
              <a:lnSpc>
                <a:spcPct val="110000"/>
              </a:lnSpc>
            </a:pPr>
            <a:r>
              <a:rPr lang="zh-CN" altLang="zh-CN" sz="1500" dirty="0"/>
              <a:t>Players become both narrative agents and visual creators.</a:t>
            </a:r>
          </a:p>
          <a:p>
            <a:pPr>
              <a:lnSpc>
                <a:spcPct val="110000"/>
              </a:lnSpc>
            </a:pPr>
            <a:endParaRPr lang="zh-CN" altLang="en-US" sz="1500" dirty="0"/>
          </a:p>
        </p:txBody>
      </p:sp>
      <p:pic>
        <p:nvPicPr>
          <p:cNvPr id="7" name="图片 6" descr="图片包含 游戏机, 动物, 马&#10;&#10;AI 生成的内容可能不正确。">
            <a:extLst>
              <a:ext uri="{FF2B5EF4-FFF2-40B4-BE49-F238E27FC236}">
                <a16:creationId xmlns:a16="http://schemas.microsoft.com/office/drawing/2014/main" id="{58830FB3-7D57-48F7-7651-48FA6A91BD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659" b="9279"/>
          <a:stretch>
            <a:fillRect/>
          </a:stretch>
        </p:blipFill>
        <p:spPr bwMode="auto">
          <a:xfrm>
            <a:off x="7795652" y="433384"/>
            <a:ext cx="3272992" cy="6019618"/>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54782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useBgFill="1">
        <p:nvSpPr>
          <p:cNvPr id="12" name="Rectangle 9">
            <a:extLst>
              <a:ext uri="{FF2B5EF4-FFF2-40B4-BE49-F238E27FC236}">
                <a16:creationId xmlns:a16="http://schemas.microsoft.com/office/drawing/2014/main" id="{43867147-1C83-BF71-39B0-B590EE7F3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FE601AC-C015-A45B-0C6D-BC6B92E0AE6F}"/>
              </a:ext>
            </a:extLst>
          </p:cNvPr>
          <p:cNvSpPr>
            <a:spLocks noGrp="1"/>
          </p:cNvSpPr>
          <p:nvPr>
            <p:ph type="title"/>
          </p:nvPr>
        </p:nvSpPr>
        <p:spPr>
          <a:xfrm>
            <a:off x="614678" y="548640"/>
            <a:ext cx="10872216" cy="1133856"/>
          </a:xfrm>
        </p:spPr>
        <p:txBody>
          <a:bodyPr>
            <a:normAutofit/>
          </a:bodyPr>
          <a:lstStyle/>
          <a:p>
            <a:r>
              <a:rPr lang="zh-CN" altLang="zh-CN" dirty="0"/>
              <a:t>Conclusion</a:t>
            </a:r>
            <a:endParaRPr lang="zh-CN" altLang="en-US" dirty="0"/>
          </a:p>
        </p:txBody>
      </p:sp>
      <p:pic>
        <p:nvPicPr>
          <p:cNvPr id="7" name="Graphic 6" descr="照相机">
            <a:extLst>
              <a:ext uri="{FF2B5EF4-FFF2-40B4-BE49-F238E27FC236}">
                <a16:creationId xmlns:a16="http://schemas.microsoft.com/office/drawing/2014/main" id="{376770E3-AB39-9B4C-896D-D860E84C9F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1520" y="1792223"/>
            <a:ext cx="3698530" cy="3698530"/>
          </a:xfrm>
          <a:prstGeom prst="rect">
            <a:avLst/>
          </a:prstGeom>
        </p:spPr>
      </p:pic>
      <p:sp>
        <p:nvSpPr>
          <p:cNvPr id="3" name="内容占位符 2">
            <a:extLst>
              <a:ext uri="{FF2B5EF4-FFF2-40B4-BE49-F238E27FC236}">
                <a16:creationId xmlns:a16="http://schemas.microsoft.com/office/drawing/2014/main" id="{B52C8FA3-6B00-A7E1-9B00-074F1297CF94}"/>
              </a:ext>
            </a:extLst>
          </p:cNvPr>
          <p:cNvSpPr>
            <a:spLocks noGrp="1"/>
          </p:cNvSpPr>
          <p:nvPr>
            <p:ph idx="1"/>
          </p:nvPr>
        </p:nvSpPr>
        <p:spPr>
          <a:xfrm>
            <a:off x="4490224" y="1792224"/>
            <a:ext cx="7330069" cy="4517136"/>
          </a:xfrm>
        </p:spPr>
        <p:txBody>
          <a:bodyPr>
            <a:normAutofit/>
          </a:bodyPr>
          <a:lstStyle/>
          <a:p>
            <a:r>
              <a:rPr lang="zh-CN" altLang="zh-CN" sz="1800" dirty="0"/>
              <a:t>This study shows that player photography in </a:t>
            </a:r>
            <a:r>
              <a:rPr lang="zh-CN" altLang="zh-CN" sz="1800" i="1" dirty="0"/>
              <a:t>Red Dead Redemption 2</a:t>
            </a:r>
            <a:r>
              <a:rPr lang="zh-CN" altLang="zh-CN" sz="1800" dirty="0"/>
              <a:t> is more than a way to record the game. Through camera angles, composition, lighting, and color, players can express their own understanding of characters, stories, and emotions. They can also connect game events with personal memories and cultural references, creating new meanings beyond the original narrative. In this process, players are not only experiencing the game but also becoming visual storytellers and creative participants in digital culture. Future research can explore player photography in different game genres, virtual reality environments, and AI-assisted creative tools.</a:t>
            </a:r>
          </a:p>
          <a:p>
            <a:endParaRPr lang="zh-CN" altLang="en-US" sz="1800" dirty="0"/>
          </a:p>
        </p:txBody>
      </p:sp>
    </p:spTree>
    <p:extLst>
      <p:ext uri="{BB962C8B-B14F-4D97-AF65-F5344CB8AC3E}">
        <p14:creationId xmlns:p14="http://schemas.microsoft.com/office/powerpoint/2010/main" val="3658618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8">
            <a:extLst>
              <a:ext uri="{FF2B5EF4-FFF2-40B4-BE49-F238E27FC236}">
                <a16:creationId xmlns:a16="http://schemas.microsoft.com/office/drawing/2014/main" id="{7A875D55-4A80-43E9-38F6-27E366493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3">
            <a:extLst>
              <a:ext uri="{FF2B5EF4-FFF2-40B4-BE49-F238E27FC236}">
                <a16:creationId xmlns:a16="http://schemas.microsoft.com/office/drawing/2014/main" id="{15F1FBFD-EF79-2B0F-9B7F-014DA42B714F}"/>
              </a:ext>
            </a:extLst>
          </p:cNvPr>
          <p:cNvPicPr>
            <a:picLocks noChangeAspect="1"/>
          </p:cNvPicPr>
          <p:nvPr/>
        </p:nvPicPr>
        <p:blipFill>
          <a:blip r:embed="rId2">
            <a:alphaModFix amt="60000"/>
          </a:blip>
          <a:srcRect t="6806" b="2832"/>
          <a:stretch>
            <a:fillRect/>
          </a:stretch>
        </p:blipFill>
        <p:spPr>
          <a:xfrm>
            <a:off x="1" y="1"/>
            <a:ext cx="12192000" cy="6857999"/>
          </a:xfrm>
          <a:prstGeom prst="rect">
            <a:avLst/>
          </a:prstGeom>
        </p:spPr>
      </p:pic>
      <p:sp>
        <p:nvSpPr>
          <p:cNvPr id="2" name="标题 1">
            <a:extLst>
              <a:ext uri="{FF2B5EF4-FFF2-40B4-BE49-F238E27FC236}">
                <a16:creationId xmlns:a16="http://schemas.microsoft.com/office/drawing/2014/main" id="{70C9C31B-CDCF-6DD2-F59F-C37667745AC9}"/>
              </a:ext>
            </a:extLst>
          </p:cNvPr>
          <p:cNvSpPr>
            <a:spLocks noGrp="1"/>
          </p:cNvSpPr>
          <p:nvPr>
            <p:ph type="title"/>
          </p:nvPr>
        </p:nvSpPr>
        <p:spPr>
          <a:xfrm>
            <a:off x="2301923" y="1482602"/>
            <a:ext cx="7588155" cy="2236264"/>
          </a:xfrm>
        </p:spPr>
        <p:txBody>
          <a:bodyPr vert="horz" lIns="91440" tIns="45720" rIns="91440" bIns="45720" rtlCol="0" anchor="b">
            <a:normAutofit/>
          </a:bodyPr>
          <a:lstStyle/>
          <a:p>
            <a:pPr algn="ctr"/>
            <a:r>
              <a:rPr lang="en-US" altLang="zh-CN" sz="5400" dirty="0">
                <a:solidFill>
                  <a:srgbClr val="FFFFFF"/>
                </a:solidFill>
              </a:rPr>
              <a:t>Thank You</a:t>
            </a:r>
          </a:p>
        </p:txBody>
      </p:sp>
    </p:spTree>
    <p:extLst>
      <p:ext uri="{BB962C8B-B14F-4D97-AF65-F5344CB8AC3E}">
        <p14:creationId xmlns:p14="http://schemas.microsoft.com/office/powerpoint/2010/main" val="72400900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TotalTime>
  <Words>3899</Words>
  <Application>Microsoft Office PowerPoint</Application>
  <PresentationFormat>宽屏</PresentationFormat>
  <Paragraphs>83</Paragraphs>
  <Slides>11</Slides>
  <Notes>6</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11</vt:i4>
      </vt:variant>
    </vt:vector>
  </HeadingPairs>
  <TitlesOfParts>
    <vt:vector size="15" baseType="lpstr">
      <vt:lpstr>等线</vt:lpstr>
      <vt:lpstr>Arial</vt:lpstr>
      <vt:lpstr>Neue Haas Grotesk Text Pro</vt:lpstr>
      <vt:lpstr>VanillaVTI</vt:lpstr>
      <vt:lpstr>Gaze and Memory Narrative Practices in Player Photography in Red Dead Redemption 2 </vt:lpstr>
      <vt:lpstr>Research Background</vt:lpstr>
      <vt:lpstr>Research Questions</vt:lpstr>
      <vt:lpstr>Theoretical Framework</vt:lpstr>
      <vt:lpstr>Methodology</vt:lpstr>
      <vt:lpstr>Findings 1: Reproduction of Virtual Space</vt:lpstr>
      <vt:lpstr>Findings 2: Gaze and Character Narrative</vt:lpstr>
      <vt:lpstr>Findings 3: Emotional Memory and Narrative Reconstruction</vt:lpstr>
      <vt:lpstr>Findings 4: Player Agency and Creative Reinterpretation</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p1228@365mso.com</dc:creator>
  <cp:lastModifiedBy>p1228@365mso.com</cp:lastModifiedBy>
  <cp:revision>1</cp:revision>
  <dcterms:created xsi:type="dcterms:W3CDTF">2026-10-25T13:40:16Z</dcterms:created>
  <dcterms:modified xsi:type="dcterms:W3CDTF">2026-10-25T14:18:18Z</dcterms:modified>
</cp:coreProperties>
</file>